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308" r:id="rId9"/>
    <p:sldId id="276" r:id="rId10"/>
    <p:sldId id="275" r:id="rId11"/>
    <p:sldId id="277" r:id="rId12"/>
    <p:sldId id="278" r:id="rId13"/>
    <p:sldId id="280" r:id="rId14"/>
    <p:sldId id="317" r:id="rId15"/>
    <p:sldId id="318" r:id="rId16"/>
    <p:sldId id="292" r:id="rId17"/>
    <p:sldId id="298" r:id="rId18"/>
    <p:sldId id="299" r:id="rId19"/>
    <p:sldId id="302" r:id="rId20"/>
    <p:sldId id="301" r:id="rId21"/>
    <p:sldId id="305" r:id="rId22"/>
    <p:sldId id="306" r:id="rId23"/>
    <p:sldId id="307" r:id="rId24"/>
    <p:sldId id="310" r:id="rId25"/>
    <p:sldId id="312" r:id="rId26"/>
    <p:sldId id="313" r:id="rId27"/>
    <p:sldId id="314" r:id="rId28"/>
    <p:sldId id="315" r:id="rId29"/>
    <p:sldId id="316" r:id="rId30"/>
    <p:sldId id="291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81" r:id="rId39"/>
    <p:sldId id="259" r:id="rId40"/>
    <p:sldId id="2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E3E"/>
    <a:srgbClr val="2D3E50"/>
    <a:srgbClr val="E95024"/>
    <a:srgbClr val="F29200"/>
    <a:srgbClr val="FDC800"/>
    <a:srgbClr val="98BF0E"/>
    <a:srgbClr val="42A62A"/>
    <a:srgbClr val="F29301"/>
    <a:srgbClr val="2E2723"/>
    <a:srgbClr val="D1D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889BA-A033-4043-9032-5D204730E3B7}" v="1659" dt="2022-12-17T16:46:11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 showGuides="1">
      <p:cViewPr>
        <p:scale>
          <a:sx n="75" d="100"/>
          <a:sy n="75" d="100"/>
        </p:scale>
        <p:origin x="654" y="828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Petry-Johnson" userId="9311b3db184b81f9" providerId="LiveId" clId="{50A889BA-A033-4043-9032-5D204730E3B7}"/>
    <pc:docChg chg="undo redo custSel addSld delSld modSld sldOrd">
      <pc:chgData name="Seth Petry-Johnson" userId="9311b3db184b81f9" providerId="LiveId" clId="{50A889BA-A033-4043-9032-5D204730E3B7}" dt="2022-12-17T16:46:18.022" v="8903" actId="14429"/>
      <pc:docMkLst>
        <pc:docMk/>
      </pc:docMkLst>
      <pc:sldChg chg="modSp mod">
        <pc:chgData name="Seth Petry-Johnson" userId="9311b3db184b81f9" providerId="LiveId" clId="{50A889BA-A033-4043-9032-5D204730E3B7}" dt="2022-12-17T16:37:02.158" v="8570" actId="20577"/>
        <pc:sldMkLst>
          <pc:docMk/>
          <pc:sldMk cId="2336221239" sldId="272"/>
        </pc:sldMkLst>
        <pc:spChg chg="mod">
          <ac:chgData name="Seth Petry-Johnson" userId="9311b3db184b81f9" providerId="LiveId" clId="{50A889BA-A033-4043-9032-5D204730E3B7}" dt="2022-12-17T16:37:02.158" v="8570" actId="20577"/>
          <ac:spMkLst>
            <pc:docMk/>
            <pc:sldMk cId="2336221239" sldId="272"/>
            <ac:spMk id="15" creationId="{E1B07496-DA7B-40A4-CBF8-0395F0E90F22}"/>
          </ac:spMkLst>
        </pc:spChg>
      </pc:sldChg>
      <pc:sldChg chg="modSp mod">
        <pc:chgData name="Seth Petry-Johnson" userId="9311b3db184b81f9" providerId="LiveId" clId="{50A889BA-A033-4043-9032-5D204730E3B7}" dt="2022-12-17T16:08:40.383" v="7881" actId="20577"/>
        <pc:sldMkLst>
          <pc:docMk/>
          <pc:sldMk cId="3178461443" sldId="273"/>
        </pc:sldMkLst>
        <pc:spChg chg="mod">
          <ac:chgData name="Seth Petry-Johnson" userId="9311b3db184b81f9" providerId="LiveId" clId="{50A889BA-A033-4043-9032-5D204730E3B7}" dt="2022-12-17T16:08:40.383" v="7881" actId="20577"/>
          <ac:spMkLst>
            <pc:docMk/>
            <pc:sldMk cId="3178461443" sldId="273"/>
            <ac:spMk id="15" creationId="{E1B07496-DA7B-40A4-CBF8-0395F0E90F22}"/>
          </ac:spMkLst>
        </pc:spChg>
      </pc:sldChg>
      <pc:sldChg chg="del modTransition">
        <pc:chgData name="Seth Petry-Johnson" userId="9311b3db184b81f9" providerId="LiveId" clId="{50A889BA-A033-4043-9032-5D204730E3B7}" dt="2022-12-16T15:01:17.544" v="5923" actId="47"/>
        <pc:sldMkLst>
          <pc:docMk/>
          <pc:sldMk cId="3687916792" sldId="274"/>
        </pc:sldMkLst>
      </pc:sldChg>
      <pc:sldChg chg="addSp delSp modSp mod addAnim delAnim modAnim">
        <pc:chgData name="Seth Petry-Johnson" userId="9311b3db184b81f9" providerId="LiveId" clId="{50A889BA-A033-4043-9032-5D204730E3B7}" dt="2022-12-17T16:45:12.846" v="8894" actId="21"/>
        <pc:sldMkLst>
          <pc:docMk/>
          <pc:sldMk cId="3498705542" sldId="280"/>
        </pc:sldMkLst>
        <pc:spChg chg="add del">
          <ac:chgData name="Seth Petry-Johnson" userId="9311b3db184b81f9" providerId="LiveId" clId="{50A889BA-A033-4043-9032-5D204730E3B7}" dt="2022-12-17T16:45:12.846" v="8894" actId="21"/>
          <ac:spMkLst>
            <pc:docMk/>
            <pc:sldMk cId="3498705542" sldId="280"/>
            <ac:spMk id="7" creationId="{92E72BFE-14C5-649B-F391-73BA9BBC18F2}"/>
          </ac:spMkLst>
        </pc:spChg>
        <pc:spChg chg="del">
          <ac:chgData name="Seth Petry-Johnson" userId="9311b3db184b81f9" providerId="LiveId" clId="{50A889BA-A033-4043-9032-5D204730E3B7}" dt="2022-12-17T16:45:12.846" v="8894" actId="21"/>
          <ac:spMkLst>
            <pc:docMk/>
            <pc:sldMk cId="3498705542" sldId="280"/>
            <ac:spMk id="8" creationId="{C6FC20BE-7F32-7380-F245-641B0342FC50}"/>
          </ac:spMkLst>
        </pc:spChg>
        <pc:spChg chg="add mod ord">
          <ac:chgData name="Seth Petry-Johnson" userId="9311b3db184b81f9" providerId="LiveId" clId="{50A889BA-A033-4043-9032-5D204730E3B7}" dt="2022-12-15T01:46:00.373" v="400" actId="13244"/>
          <ac:spMkLst>
            <pc:docMk/>
            <pc:sldMk cId="3498705542" sldId="280"/>
            <ac:spMk id="9" creationId="{BAA38A09-F219-D54A-D3B6-95DC719B3429}"/>
          </ac:spMkLst>
        </pc:spChg>
        <pc:picChg chg="add del mod">
          <ac:chgData name="Seth Petry-Johnson" userId="9311b3db184b81f9" providerId="LiveId" clId="{50A889BA-A033-4043-9032-5D204730E3B7}" dt="2022-12-17T16:43:37.649" v="8746" actId="478"/>
          <ac:picMkLst>
            <pc:docMk/>
            <pc:sldMk cId="3498705542" sldId="280"/>
            <ac:picMk id="10" creationId="{85866C8F-0BC7-A30C-D3D6-1E71B24349E6}"/>
          </ac:picMkLst>
        </pc:picChg>
        <pc:picChg chg="add mod">
          <ac:chgData name="Seth Petry-Johnson" userId="9311b3db184b81f9" providerId="LiveId" clId="{50A889BA-A033-4043-9032-5D204730E3B7}" dt="2022-12-17T16:43:22.202" v="8669" actId="1038"/>
          <ac:picMkLst>
            <pc:docMk/>
            <pc:sldMk cId="3498705542" sldId="280"/>
            <ac:picMk id="11" creationId="{43F3EECA-012F-9075-4417-7521756D4AF4}"/>
          </ac:picMkLst>
        </pc:picChg>
      </pc:sldChg>
      <pc:sldChg chg="del">
        <pc:chgData name="Seth Petry-Johnson" userId="9311b3db184b81f9" providerId="LiveId" clId="{50A889BA-A033-4043-9032-5D204730E3B7}" dt="2022-12-15T01:28:44.326" v="1" actId="2696"/>
        <pc:sldMkLst>
          <pc:docMk/>
          <pc:sldMk cId="603553128" sldId="282"/>
        </pc:sldMkLst>
      </pc:sldChg>
      <pc:sldChg chg="addSp modSp">
        <pc:chgData name="Seth Petry-Johnson" userId="9311b3db184b81f9" providerId="LiveId" clId="{50A889BA-A033-4043-9032-5D204730E3B7}" dt="2022-12-17T16:36:21.486" v="8553" actId="14100"/>
        <pc:sldMkLst>
          <pc:docMk/>
          <pc:sldMk cId="2371626536" sldId="290"/>
        </pc:sldMkLst>
        <pc:picChg chg="add mod">
          <ac:chgData name="Seth Petry-Johnson" userId="9311b3db184b81f9" providerId="LiveId" clId="{50A889BA-A033-4043-9032-5D204730E3B7}" dt="2022-12-17T16:35:56.287" v="8547" actId="1076"/>
          <ac:picMkLst>
            <pc:docMk/>
            <pc:sldMk cId="2371626536" sldId="290"/>
            <ac:picMk id="1026" creationId="{FB45BD7A-CD8C-80D9-9A5E-C0D3B5A9E0CD}"/>
          </ac:picMkLst>
        </pc:picChg>
        <pc:picChg chg="add mod">
          <ac:chgData name="Seth Petry-Johnson" userId="9311b3db184b81f9" providerId="LiveId" clId="{50A889BA-A033-4043-9032-5D204730E3B7}" dt="2022-12-17T16:36:21.486" v="8553" actId="14100"/>
          <ac:picMkLst>
            <pc:docMk/>
            <pc:sldMk cId="2371626536" sldId="290"/>
            <ac:picMk id="1028" creationId="{8457ACB3-679A-ECBE-9C79-F0B04097CEC6}"/>
          </ac:picMkLst>
        </pc:picChg>
      </pc:sldChg>
      <pc:sldChg chg="add">
        <pc:chgData name="Seth Petry-Johnson" userId="9311b3db184b81f9" providerId="LiveId" clId="{50A889BA-A033-4043-9032-5D204730E3B7}" dt="2022-12-15T01:28:33.440" v="0" actId="2890"/>
        <pc:sldMkLst>
          <pc:docMk/>
          <pc:sldMk cId="2215747579" sldId="291"/>
        </pc:sldMkLst>
      </pc:sldChg>
      <pc:sldChg chg="addSp delSp modSp add mod modTransition delAnim modAnim">
        <pc:chgData name="Seth Petry-Johnson" userId="9311b3db184b81f9" providerId="LiveId" clId="{50A889BA-A033-4043-9032-5D204730E3B7}" dt="2022-12-15T20:00:23.708" v="2377"/>
        <pc:sldMkLst>
          <pc:docMk/>
          <pc:sldMk cId="446240562" sldId="292"/>
        </pc:sldMkLst>
        <pc:spChg chg="del">
          <ac:chgData name="Seth Petry-Johnson" userId="9311b3db184b81f9" providerId="LiveId" clId="{50A889BA-A033-4043-9032-5D204730E3B7}" dt="2022-12-15T01:40:02.407" v="256" actId="478"/>
          <ac:spMkLst>
            <pc:docMk/>
            <pc:sldMk cId="446240562" sldId="292"/>
            <ac:spMk id="2" creationId="{027E8A3F-1077-D637-BEBA-823F5C8D287D}"/>
          </ac:spMkLst>
        </pc:spChg>
        <pc:spChg chg="add mod ord">
          <ac:chgData name="Seth Petry-Johnson" userId="9311b3db184b81f9" providerId="LiveId" clId="{50A889BA-A033-4043-9032-5D204730E3B7}" dt="2022-12-15T20:00:01.582" v="2373" actId="13244"/>
          <ac:spMkLst>
            <pc:docMk/>
            <pc:sldMk cId="446240562" sldId="292"/>
            <ac:spMk id="2" creationId="{AA198062-6023-3E04-55A6-D6FD36EC712D}"/>
          </ac:spMkLst>
        </pc:spChg>
        <pc:spChg chg="del">
          <ac:chgData name="Seth Petry-Johnson" userId="9311b3db184b81f9" providerId="LiveId" clId="{50A889BA-A033-4043-9032-5D204730E3B7}" dt="2022-12-15T01:39:59.775" v="255" actId="478"/>
          <ac:spMkLst>
            <pc:docMk/>
            <pc:sldMk cId="446240562" sldId="292"/>
            <ac:spMk id="5" creationId="{5CA17C78-E8B0-05B8-58A4-958A7D73DB1B}"/>
          </ac:spMkLst>
        </pc:spChg>
        <pc:spChg chg="del">
          <ac:chgData name="Seth Petry-Johnson" userId="9311b3db184b81f9" providerId="LiveId" clId="{50A889BA-A033-4043-9032-5D204730E3B7}" dt="2022-12-15T01:40:03.863" v="257" actId="478"/>
          <ac:spMkLst>
            <pc:docMk/>
            <pc:sldMk cId="446240562" sldId="292"/>
            <ac:spMk id="7" creationId="{92E72BFE-14C5-649B-F391-73BA9BBC18F2}"/>
          </ac:spMkLst>
        </pc:spChg>
        <pc:spChg chg="del">
          <ac:chgData name="Seth Petry-Johnson" userId="9311b3db184b81f9" providerId="LiveId" clId="{50A889BA-A033-4043-9032-5D204730E3B7}" dt="2022-12-15T01:40:04.735" v="258" actId="478"/>
          <ac:spMkLst>
            <pc:docMk/>
            <pc:sldMk cId="446240562" sldId="292"/>
            <ac:spMk id="8" creationId="{C6FC20BE-7F32-7380-F245-641B0342FC50}"/>
          </ac:spMkLst>
        </pc:spChg>
        <pc:spChg chg="add del mod">
          <ac:chgData name="Seth Petry-Johnson" userId="9311b3db184b81f9" providerId="LiveId" clId="{50A889BA-A033-4043-9032-5D204730E3B7}" dt="2022-12-15T01:42:24.038" v="312" actId="478"/>
          <ac:spMkLst>
            <pc:docMk/>
            <pc:sldMk cId="446240562" sldId="292"/>
            <ac:spMk id="9" creationId="{F0C93CD8-B2BF-77BD-0E9C-A93164AE1856}"/>
          </ac:spMkLst>
        </pc:spChg>
        <pc:spChg chg="add mod ord">
          <ac:chgData name="Seth Petry-Johnson" userId="9311b3db184b81f9" providerId="LiveId" clId="{50A889BA-A033-4043-9032-5D204730E3B7}" dt="2022-12-15T02:02:59.100" v="975" actId="13244"/>
          <ac:spMkLst>
            <pc:docMk/>
            <pc:sldMk cId="446240562" sldId="292"/>
            <ac:spMk id="12" creationId="{E70FD5C5-0E24-9B3E-D91D-0246E2C93D73}"/>
          </ac:spMkLst>
        </pc:spChg>
        <pc:spChg chg="add del mod ord">
          <ac:chgData name="Seth Petry-Johnson" userId="9311b3db184b81f9" providerId="LiveId" clId="{50A889BA-A033-4043-9032-5D204730E3B7}" dt="2022-12-15T19:58:43.060" v="2369" actId="478"/>
          <ac:spMkLst>
            <pc:docMk/>
            <pc:sldMk cId="446240562" sldId="292"/>
            <ac:spMk id="15" creationId="{693A8828-40D0-051D-3C58-44112369B2AB}"/>
          </ac:spMkLst>
        </pc:spChg>
        <pc:spChg chg="mod">
          <ac:chgData name="Seth Petry-Johnson" userId="9311b3db184b81f9" providerId="LiveId" clId="{50A889BA-A033-4043-9032-5D204730E3B7}" dt="2022-12-15T01:55:30.092" v="881" actId="1035"/>
          <ac:spMkLst>
            <pc:docMk/>
            <pc:sldMk cId="446240562" sldId="292"/>
            <ac:spMk id="17" creationId="{2ADA3B25-6CB7-397C-4739-56F0EB629BF3}"/>
          </ac:spMkLst>
        </pc:spChg>
        <pc:spChg chg="add del mod">
          <ac:chgData name="Seth Petry-Johnson" userId="9311b3db184b81f9" providerId="LiveId" clId="{50A889BA-A033-4043-9032-5D204730E3B7}" dt="2022-12-15T02:26:17.191" v="1390" actId="767"/>
          <ac:spMkLst>
            <pc:docMk/>
            <pc:sldMk cId="446240562" sldId="292"/>
            <ac:spMk id="18" creationId="{7166F1A0-DCEE-4BFB-B249-EB9AE35D5BDD}"/>
          </ac:spMkLst>
        </pc:spChg>
        <pc:spChg chg="add del mod">
          <ac:chgData name="Seth Petry-Johnson" userId="9311b3db184b81f9" providerId="LiveId" clId="{50A889BA-A033-4043-9032-5D204730E3B7}" dt="2022-12-15T02:27:06.692" v="1412" actId="767"/>
          <ac:spMkLst>
            <pc:docMk/>
            <pc:sldMk cId="446240562" sldId="292"/>
            <ac:spMk id="23" creationId="{2487126B-CC0C-8A7E-2893-BE12EF105746}"/>
          </ac:spMkLst>
        </pc:spChg>
        <pc:picChg chg="add del mod">
          <ac:chgData name="Seth Petry-Johnson" userId="9311b3db184b81f9" providerId="LiveId" clId="{50A889BA-A033-4043-9032-5D204730E3B7}" dt="2022-12-15T02:04:08.988" v="983" actId="478"/>
          <ac:picMkLst>
            <pc:docMk/>
            <pc:sldMk cId="446240562" sldId="292"/>
            <ac:picMk id="3" creationId="{38172FAD-0D69-3160-7A68-CEFCFF622474}"/>
          </ac:picMkLst>
        </pc:picChg>
        <pc:picChg chg="add del mod">
          <ac:chgData name="Seth Petry-Johnson" userId="9311b3db184b81f9" providerId="LiveId" clId="{50A889BA-A033-4043-9032-5D204730E3B7}" dt="2022-12-15T02:04:07.920" v="982" actId="478"/>
          <ac:picMkLst>
            <pc:docMk/>
            <pc:sldMk cId="446240562" sldId="292"/>
            <ac:picMk id="4" creationId="{E7A2CD9A-45C3-0135-CE3D-4B28F2C953BF}"/>
          </ac:picMkLst>
        </pc:picChg>
        <pc:picChg chg="mod">
          <ac:chgData name="Seth Petry-Johnson" userId="9311b3db184b81f9" providerId="LiveId" clId="{50A889BA-A033-4043-9032-5D204730E3B7}" dt="2022-12-15T01:40:27.174" v="303" actId="1036"/>
          <ac:picMkLst>
            <pc:docMk/>
            <pc:sldMk cId="446240562" sldId="292"/>
            <ac:picMk id="6" creationId="{BE8CEE9F-AC08-EEA5-3015-B6C25F44ADD7}"/>
          </ac:picMkLst>
        </pc:picChg>
        <pc:picChg chg="add mod ord modVis">
          <ac:chgData name="Seth Petry-Johnson" userId="9311b3db184b81f9" providerId="LiveId" clId="{50A889BA-A033-4043-9032-5D204730E3B7}" dt="2022-12-15T02:07:10.612" v="1080" actId="14429"/>
          <ac:picMkLst>
            <pc:docMk/>
            <pc:sldMk cId="446240562" sldId="292"/>
            <ac:picMk id="11" creationId="{6831C053-B9C7-C999-0EF6-12D43F8DB204}"/>
          </ac:picMkLst>
        </pc:picChg>
        <pc:picChg chg="add del mod">
          <ac:chgData name="Seth Petry-Johnson" userId="9311b3db184b81f9" providerId="LiveId" clId="{50A889BA-A033-4043-9032-5D204730E3B7}" dt="2022-12-15T02:01:11.659" v="972" actId="478"/>
          <ac:picMkLst>
            <pc:docMk/>
            <pc:sldMk cId="446240562" sldId="292"/>
            <ac:picMk id="13" creationId="{BA2B536C-43CC-B20C-B68B-CB0269008BF8}"/>
          </ac:picMkLst>
        </pc:picChg>
        <pc:picChg chg="add mod ord">
          <ac:chgData name="Seth Petry-Johnson" userId="9311b3db184b81f9" providerId="LiveId" clId="{50A889BA-A033-4043-9032-5D204730E3B7}" dt="2022-12-15T02:06:59.565" v="1079" actId="29295"/>
          <ac:picMkLst>
            <pc:docMk/>
            <pc:sldMk cId="446240562" sldId="292"/>
            <ac:picMk id="14" creationId="{82EE0E3B-8AA9-8B53-143D-6ACE9E84267D}"/>
          </ac:picMkLst>
        </pc:picChg>
        <pc:cxnChg chg="add mod ord">
          <ac:chgData name="Seth Petry-Johnson" userId="9311b3db184b81f9" providerId="LiveId" clId="{50A889BA-A033-4043-9032-5D204730E3B7}" dt="2022-12-15T20:00:01.582" v="2373" actId="13244"/>
          <ac:cxnSpMkLst>
            <pc:docMk/>
            <pc:sldMk cId="446240562" sldId="292"/>
            <ac:cxnSpMk id="7" creationId="{97E4BED5-4F5B-CA33-CAAF-4EF1E2391C6C}"/>
          </ac:cxnSpMkLst>
        </pc:cxnChg>
      </pc:sldChg>
      <pc:sldChg chg="modSp add del mod modTransition">
        <pc:chgData name="Seth Petry-Johnson" userId="9311b3db184b81f9" providerId="LiveId" clId="{50A889BA-A033-4043-9032-5D204730E3B7}" dt="2022-12-15T18:20:38.387" v="2121" actId="47"/>
        <pc:sldMkLst>
          <pc:docMk/>
          <pc:sldMk cId="655450772" sldId="293"/>
        </pc:sldMkLst>
        <pc:spChg chg="mod">
          <ac:chgData name="Seth Petry-Johnson" userId="9311b3db184b81f9" providerId="LiveId" clId="{50A889BA-A033-4043-9032-5D204730E3B7}" dt="2022-12-15T01:57:36.045" v="902" actId="962"/>
          <ac:spMkLst>
            <pc:docMk/>
            <pc:sldMk cId="655450772" sldId="293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6:58.076" v="899" actId="1035"/>
          <ac:spMkLst>
            <pc:docMk/>
            <pc:sldMk cId="655450772" sldId="293"/>
            <ac:spMk id="17" creationId="{2ADA3B25-6CB7-397C-4739-56F0EB629BF3}"/>
          </ac:spMkLst>
        </pc:spChg>
        <pc:picChg chg="mod">
          <ac:chgData name="Seth Petry-Johnson" userId="9311b3db184b81f9" providerId="LiveId" clId="{50A889BA-A033-4043-9032-5D204730E3B7}" dt="2022-12-15T01:57:43.020" v="903" actId="962"/>
          <ac:picMkLst>
            <pc:docMk/>
            <pc:sldMk cId="655450772" sldId="293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39.858" v="2122" actId="47"/>
        <pc:sldMkLst>
          <pc:docMk/>
          <pc:sldMk cId="1065694993" sldId="294"/>
        </pc:sldMkLst>
        <pc:picChg chg="mod">
          <ac:chgData name="Seth Petry-Johnson" userId="9311b3db184b81f9" providerId="LiveId" clId="{50A889BA-A033-4043-9032-5D204730E3B7}" dt="2022-12-15T01:52:52.038" v="634" actId="14826"/>
          <ac:picMkLst>
            <pc:docMk/>
            <pc:sldMk cId="1065694993" sldId="294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41.690" v="2123" actId="47"/>
        <pc:sldMkLst>
          <pc:docMk/>
          <pc:sldMk cId="2226047576" sldId="295"/>
        </pc:sldMkLst>
        <pc:picChg chg="mod">
          <ac:chgData name="Seth Petry-Johnson" userId="9311b3db184b81f9" providerId="LiveId" clId="{50A889BA-A033-4043-9032-5D204730E3B7}" dt="2022-12-15T01:53:11.259" v="636" actId="14826"/>
          <ac:picMkLst>
            <pc:docMk/>
            <pc:sldMk cId="2226047576" sldId="295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43.289" v="2124" actId="47"/>
        <pc:sldMkLst>
          <pc:docMk/>
          <pc:sldMk cId="2972884592" sldId="296"/>
        </pc:sldMkLst>
        <pc:picChg chg="mod">
          <ac:chgData name="Seth Petry-Johnson" userId="9311b3db184b81f9" providerId="LiveId" clId="{50A889BA-A033-4043-9032-5D204730E3B7}" dt="2022-12-15T01:53:31.904" v="638" actId="14826"/>
          <ac:picMkLst>
            <pc:docMk/>
            <pc:sldMk cId="2972884592" sldId="296"/>
            <ac:picMk id="11" creationId="{6831C053-B9C7-C999-0EF6-12D43F8DB204}"/>
          </ac:picMkLst>
        </pc:picChg>
      </pc:sldChg>
      <pc:sldChg chg="addSp delSp modSp add del mod">
        <pc:chgData name="Seth Petry-Johnson" userId="9311b3db184b81f9" providerId="LiveId" clId="{50A889BA-A033-4043-9032-5D204730E3B7}" dt="2022-12-15T18:20:48.011" v="2125" actId="47"/>
        <pc:sldMkLst>
          <pc:docMk/>
          <pc:sldMk cId="691731414" sldId="297"/>
        </pc:sldMkLst>
        <pc:spChg chg="del">
          <ac:chgData name="Seth Petry-Johnson" userId="9311b3db184b81f9" providerId="LiveId" clId="{50A889BA-A033-4043-9032-5D204730E3B7}" dt="2022-12-15T01:54:08.149" v="640" actId="478"/>
          <ac:spMkLst>
            <pc:docMk/>
            <pc:sldMk cId="691731414" sldId="297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5:20.037" v="867" actId="1036"/>
          <ac:spMkLst>
            <pc:docMk/>
            <pc:sldMk cId="691731414" sldId="297"/>
            <ac:spMk id="17" creationId="{2ADA3B25-6CB7-397C-4739-56F0EB629BF3}"/>
          </ac:spMkLst>
        </pc:spChg>
        <pc:picChg chg="add mod">
          <ac:chgData name="Seth Petry-Johnson" userId="9311b3db184b81f9" providerId="LiveId" clId="{50A889BA-A033-4043-9032-5D204730E3B7}" dt="2022-12-15T01:54:19.987" v="753" actId="1038"/>
          <ac:picMkLst>
            <pc:docMk/>
            <pc:sldMk cId="691731414" sldId="297"/>
            <ac:picMk id="2" creationId="{CC8A414F-F197-BBFC-C46B-317345AF1225}"/>
          </ac:picMkLst>
        </pc:picChg>
        <pc:picChg chg="add mod">
          <ac:chgData name="Seth Petry-Johnson" userId="9311b3db184b81f9" providerId="LiveId" clId="{50A889BA-A033-4043-9032-5D204730E3B7}" dt="2022-12-15T01:54:28.131" v="796" actId="1037"/>
          <ac:picMkLst>
            <pc:docMk/>
            <pc:sldMk cId="691731414" sldId="297"/>
            <ac:picMk id="5" creationId="{52587604-31CE-FA0F-DBAD-31C23703E44E}"/>
          </ac:picMkLst>
        </pc:picChg>
        <pc:picChg chg="add mod">
          <ac:chgData name="Seth Petry-Johnson" userId="9311b3db184b81f9" providerId="LiveId" clId="{50A889BA-A033-4043-9032-5D204730E3B7}" dt="2022-12-15T01:54:37.406" v="816" actId="1037"/>
          <ac:picMkLst>
            <pc:docMk/>
            <pc:sldMk cId="691731414" sldId="297"/>
            <ac:picMk id="7" creationId="{5BC732AE-2112-27DE-4B14-D83C3FB397CF}"/>
          </ac:picMkLst>
        </pc:picChg>
        <pc:picChg chg="add mod">
          <ac:chgData name="Seth Petry-Johnson" userId="9311b3db184b81f9" providerId="LiveId" clId="{50A889BA-A033-4043-9032-5D204730E3B7}" dt="2022-12-15T01:54:49.045" v="856" actId="1038"/>
          <ac:picMkLst>
            <pc:docMk/>
            <pc:sldMk cId="691731414" sldId="297"/>
            <ac:picMk id="8" creationId="{44822623-CB11-29FA-D22B-FBED7CFF50D6}"/>
          </ac:picMkLst>
        </pc:picChg>
        <pc:picChg chg="mod">
          <ac:chgData name="Seth Petry-Johnson" userId="9311b3db184b81f9" providerId="LiveId" clId="{50A889BA-A033-4043-9032-5D204730E3B7}" dt="2022-12-15T01:54:13.104" v="703" actId="1038"/>
          <ac:picMkLst>
            <pc:docMk/>
            <pc:sldMk cId="691731414" sldId="297"/>
            <ac:picMk id="11" creationId="{6831C053-B9C7-C999-0EF6-12D43F8DB204}"/>
          </ac:picMkLst>
        </pc:picChg>
      </pc:sldChg>
      <pc:sldChg chg="add del">
        <pc:chgData name="Seth Petry-Johnson" userId="9311b3db184b81f9" providerId="LiveId" clId="{50A889BA-A033-4043-9032-5D204730E3B7}" dt="2022-12-15T01:59:52.124" v="905" actId="47"/>
        <pc:sldMkLst>
          <pc:docMk/>
          <pc:sldMk cId="1959394407" sldId="298"/>
        </pc:sldMkLst>
      </pc:sldChg>
      <pc:sldChg chg="addSp delSp modSp add mod modTransition modAnim">
        <pc:chgData name="Seth Petry-Johnson" userId="9311b3db184b81f9" providerId="LiveId" clId="{50A889BA-A033-4043-9032-5D204730E3B7}" dt="2022-12-15T20:12:45.092" v="3044"/>
        <pc:sldMkLst>
          <pc:docMk/>
          <pc:sldMk cId="2594549048" sldId="298"/>
        </pc:sldMkLst>
        <pc:spChg chg="add mod ord">
          <ac:chgData name="Seth Petry-Johnson" userId="9311b3db184b81f9" providerId="LiveId" clId="{50A889BA-A033-4043-9032-5D204730E3B7}" dt="2022-12-15T02:21:29.982" v="1371"/>
          <ac:spMkLst>
            <pc:docMk/>
            <pc:sldMk cId="2594549048" sldId="298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20:02:02.399" v="2545" actId="20577"/>
          <ac:spMkLst>
            <pc:docMk/>
            <pc:sldMk cId="2594549048" sldId="298"/>
            <ac:spMk id="3" creationId="{C34A726D-CF16-53EE-5A2B-CCADC0E3FF98}"/>
          </ac:spMkLst>
        </pc:spChg>
        <pc:spChg chg="add del mod ord">
          <ac:chgData name="Seth Petry-Johnson" userId="9311b3db184b81f9" providerId="LiveId" clId="{50A889BA-A033-4043-9032-5D204730E3B7}" dt="2022-12-15T20:01:55.422" v="2542" actId="478"/>
          <ac:spMkLst>
            <pc:docMk/>
            <pc:sldMk cId="2594549048" sldId="298"/>
            <ac:spMk id="7" creationId="{24A26FB3-473D-C51E-E835-96E5D0D9E4A0}"/>
          </ac:spMkLst>
        </pc:spChg>
        <pc:picChg chg="del">
          <ac:chgData name="Seth Petry-Johnson" userId="9311b3db184b81f9" providerId="LiveId" clId="{50A889BA-A033-4043-9032-5D204730E3B7}" dt="2022-12-15T02:04:18.675" v="984" actId="478"/>
          <ac:picMkLst>
            <pc:docMk/>
            <pc:sldMk cId="2594549048" sldId="298"/>
            <ac:picMk id="3" creationId="{38172FAD-0D69-3160-7A68-CEFCFF622474}"/>
          </ac:picMkLst>
        </pc:picChg>
        <pc:picChg chg="del">
          <ac:chgData name="Seth Petry-Johnson" userId="9311b3db184b81f9" providerId="LiveId" clId="{50A889BA-A033-4043-9032-5D204730E3B7}" dt="2022-12-15T02:04:19.435" v="985" actId="478"/>
          <ac:picMkLst>
            <pc:docMk/>
            <pc:sldMk cId="2594549048" sldId="298"/>
            <ac:picMk id="4" creationId="{E7A2CD9A-45C3-0135-CE3D-4B28F2C953BF}"/>
          </ac:picMkLst>
        </pc:picChg>
        <pc:picChg chg="add mod ord">
          <ac:chgData name="Seth Petry-Johnson" userId="9311b3db184b81f9" providerId="LiveId" clId="{50A889BA-A033-4043-9032-5D204730E3B7}" dt="2022-12-15T02:10:31.457" v="1177" actId="13244"/>
          <ac:picMkLst>
            <pc:docMk/>
            <pc:sldMk cId="2594549048" sldId="298"/>
            <ac:picMk id="5" creationId="{46F221B7-42D7-A7EA-59D6-8DF696348103}"/>
          </ac:picMkLst>
        </pc:picChg>
        <pc:picChg chg="mod ord">
          <ac:chgData name="Seth Petry-Johnson" userId="9311b3db184b81f9" providerId="LiveId" clId="{50A889BA-A033-4043-9032-5D204730E3B7}" dt="2022-12-15T02:04:35.813" v="1023" actId="1037"/>
          <ac:picMkLst>
            <pc:docMk/>
            <pc:sldMk cId="2594549048" sldId="298"/>
            <ac:picMk id="13" creationId="{BA2B536C-43CC-B20C-B68B-CB0269008BF8}"/>
          </ac:picMkLst>
        </pc:picChg>
        <pc:cxnChg chg="add mod ord">
          <ac:chgData name="Seth Petry-Johnson" userId="9311b3db184b81f9" providerId="LiveId" clId="{50A889BA-A033-4043-9032-5D204730E3B7}" dt="2022-12-15T20:01:59.353" v="2543" actId="13244"/>
          <ac:cxnSpMkLst>
            <pc:docMk/>
            <pc:sldMk cId="2594549048" sldId="298"/>
            <ac:cxnSpMk id="4" creationId="{0BB6FCD2-F8BB-E6FE-235F-EE3D794AD88F}"/>
          </ac:cxnSpMkLst>
        </pc:cxnChg>
      </pc:sldChg>
      <pc:sldChg chg="addSp delSp modSp add mod modTransition modAnim">
        <pc:chgData name="Seth Petry-Johnson" userId="9311b3db184b81f9" providerId="LiveId" clId="{50A889BA-A033-4043-9032-5D204730E3B7}" dt="2022-12-15T20:12:42.979" v="3043"/>
        <pc:sldMkLst>
          <pc:docMk/>
          <pc:sldMk cId="2533017543" sldId="299"/>
        </pc:sldMkLst>
        <pc:spChg chg="mod">
          <ac:chgData name="Seth Petry-Johnson" userId="9311b3db184b81f9" providerId="LiveId" clId="{50A889BA-A033-4043-9032-5D204730E3B7}" dt="2022-12-15T02:21:32.363" v="1372"/>
          <ac:spMkLst>
            <pc:docMk/>
            <pc:sldMk cId="2533017543" sldId="299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1:53.165" v="1203" actId="13244"/>
          <ac:spMkLst>
            <pc:docMk/>
            <pc:sldMk cId="2533017543" sldId="299"/>
            <ac:spMk id="4" creationId="{36BA2ADE-1054-D82C-3547-60CD95FD01D1}"/>
          </ac:spMkLst>
        </pc:spChg>
        <pc:spChg chg="add del mod ord">
          <ac:chgData name="Seth Petry-Johnson" userId="9311b3db184b81f9" providerId="LiveId" clId="{50A889BA-A033-4043-9032-5D204730E3B7}" dt="2022-12-15T20:02:51.878" v="2651" actId="478"/>
          <ac:spMkLst>
            <pc:docMk/>
            <pc:sldMk cId="2533017543" sldId="299"/>
            <ac:spMk id="7" creationId="{8895D994-2E23-2A8E-235A-E48BB034F886}"/>
          </ac:spMkLst>
        </pc:spChg>
        <pc:spChg chg="add mod ord">
          <ac:chgData name="Seth Petry-Johnson" userId="9311b3db184b81f9" providerId="LiveId" clId="{50A889BA-A033-4043-9032-5D204730E3B7}" dt="2022-12-15T20:05:32.723" v="2783" actId="207"/>
          <ac:spMkLst>
            <pc:docMk/>
            <pc:sldMk cId="2533017543" sldId="299"/>
            <ac:spMk id="8" creationId="{EC9696D4-0040-D07D-19FD-718F606B3CCD}"/>
          </ac:spMkLst>
        </pc:spChg>
        <pc:picChg chg="add mod ord">
          <ac:chgData name="Seth Petry-Johnson" userId="9311b3db184b81f9" providerId="LiveId" clId="{50A889BA-A033-4043-9032-5D204730E3B7}" dt="2022-12-15T02:09:29.556" v="1136" actId="13244"/>
          <ac:picMkLst>
            <pc:docMk/>
            <pc:sldMk cId="2533017543" sldId="299"/>
            <ac:picMk id="3" creationId="{5C73B189-B83A-D717-4FC7-0C1704C28996}"/>
          </ac:picMkLst>
        </pc:picChg>
        <pc:picChg chg="add mod ord">
          <ac:chgData name="Seth Petry-Johnson" userId="9311b3db184b81f9" providerId="LiveId" clId="{50A889BA-A033-4043-9032-5D204730E3B7}" dt="2022-12-15T02:15:14.849" v="1275" actId="13244"/>
          <ac:picMkLst>
            <pc:docMk/>
            <pc:sldMk cId="2533017543" sldId="299"/>
            <ac:picMk id="5" creationId="{FC08F60D-77BE-3E6B-FA24-B0D7A5CE2D20}"/>
          </ac:picMkLst>
        </pc:picChg>
        <pc:cxnChg chg="add mod ord">
          <ac:chgData name="Seth Petry-Johnson" userId="9311b3db184b81f9" providerId="LiveId" clId="{50A889BA-A033-4043-9032-5D204730E3B7}" dt="2022-12-15T20:03:04.955" v="2653" actId="208"/>
          <ac:cxnSpMkLst>
            <pc:docMk/>
            <pc:sldMk cId="2533017543" sldId="299"/>
            <ac:cxnSpMk id="9" creationId="{7E08E1A1-FB84-1016-8D20-CACB4F6CA098}"/>
          </ac:cxnSpMkLst>
        </pc:cxnChg>
      </pc:sldChg>
      <pc:sldChg chg="addSp modSp add del mod modTransition modAnim modShow">
        <pc:chgData name="Seth Petry-Johnson" userId="9311b3db184b81f9" providerId="LiveId" clId="{50A889BA-A033-4043-9032-5D204730E3B7}" dt="2022-12-16T01:50:21.718" v="4472" actId="47"/>
        <pc:sldMkLst>
          <pc:docMk/>
          <pc:sldMk cId="1660235304" sldId="300"/>
        </pc:sldMkLst>
        <pc:spChg chg="mod">
          <ac:chgData name="Seth Petry-Johnson" userId="9311b3db184b81f9" providerId="LiveId" clId="{50A889BA-A033-4043-9032-5D204730E3B7}" dt="2022-12-15T02:21:34.959" v="1373"/>
          <ac:spMkLst>
            <pc:docMk/>
            <pc:sldMk cId="1660235304" sldId="300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4:33.614" v="1223" actId="13244"/>
          <ac:spMkLst>
            <pc:docMk/>
            <pc:sldMk cId="1660235304" sldId="300"/>
            <ac:spMk id="7" creationId="{1C331B08-BB94-1018-5570-55A900E4980C}"/>
          </ac:spMkLst>
        </pc:spChg>
        <pc:spChg chg="add mod ord">
          <ac:chgData name="Seth Petry-Johnson" userId="9311b3db184b81f9" providerId="LiveId" clId="{50A889BA-A033-4043-9032-5D204730E3B7}" dt="2022-12-15T18:22:47.959" v="2223" actId="14100"/>
          <ac:spMkLst>
            <pc:docMk/>
            <pc:sldMk cId="1660235304" sldId="300"/>
            <ac:spMk id="9" creationId="{DF199C8A-3A73-6B8A-EEC9-BB176AE51C7F}"/>
          </ac:spMkLst>
        </pc:spChg>
        <pc:picChg chg="add mod ord">
          <ac:chgData name="Seth Petry-Johnson" userId="9311b3db184b81f9" providerId="LiveId" clId="{50A889BA-A033-4043-9032-5D204730E3B7}" dt="2022-12-15T02:13:48.628" v="1212" actId="13244"/>
          <ac:picMkLst>
            <pc:docMk/>
            <pc:sldMk cId="1660235304" sldId="300"/>
            <ac:picMk id="5" creationId="{A0E3589E-40CF-883B-D8F8-F84482DF1E25}"/>
          </ac:picMkLst>
        </pc:picChg>
        <pc:picChg chg="add mod ord">
          <ac:chgData name="Seth Petry-Johnson" userId="9311b3db184b81f9" providerId="LiveId" clId="{50A889BA-A033-4043-9032-5D204730E3B7}" dt="2022-12-15T02:20:27.952" v="1357" actId="13244"/>
          <ac:picMkLst>
            <pc:docMk/>
            <pc:sldMk cId="1660235304" sldId="300"/>
            <ac:picMk id="8" creationId="{C1316693-0A8B-5510-E984-C8F848615DCC}"/>
          </ac:picMkLst>
        </pc:picChg>
      </pc:sldChg>
      <pc:sldChg chg="addSp delSp modSp add mod modTransition modAnim">
        <pc:chgData name="Seth Petry-Johnson" userId="9311b3db184b81f9" providerId="LiveId" clId="{50A889BA-A033-4043-9032-5D204730E3B7}" dt="2022-12-16T01:49:03.204" v="4433" actId="1038"/>
        <pc:sldMkLst>
          <pc:docMk/>
          <pc:sldMk cId="1105263503" sldId="301"/>
        </pc:sldMkLst>
        <pc:spChg chg="mod">
          <ac:chgData name="Seth Petry-Johnson" userId="9311b3db184b81f9" providerId="LiveId" clId="{50A889BA-A033-4043-9032-5D204730E3B7}" dt="2022-12-15T02:21:23.269" v="1370" actId="20577"/>
          <ac:spMkLst>
            <pc:docMk/>
            <pc:sldMk cId="1105263503" sldId="301"/>
            <ac:spMk id="2" creationId="{A32764A5-7D0F-452D-D7C7-E3ADE0EA5484}"/>
          </ac:spMkLst>
        </pc:spChg>
        <pc:spChg chg="add del mod">
          <ac:chgData name="Seth Petry-Johnson" userId="9311b3db184b81f9" providerId="LiveId" clId="{50A889BA-A033-4043-9032-5D204730E3B7}" dt="2022-12-15T02:18:55.360" v="1284"/>
          <ac:spMkLst>
            <pc:docMk/>
            <pc:sldMk cId="1105263503" sldId="301"/>
            <ac:spMk id="9" creationId="{9CFFF315-5BBD-DACC-6D96-3C45117AB218}"/>
          </ac:spMkLst>
        </pc:spChg>
        <pc:spChg chg="add mod ord">
          <ac:chgData name="Seth Petry-Johnson" userId="9311b3db184b81f9" providerId="LiveId" clId="{50A889BA-A033-4043-9032-5D204730E3B7}" dt="2022-12-15T02:19:13.736" v="1304" actId="13244"/>
          <ac:spMkLst>
            <pc:docMk/>
            <pc:sldMk cId="1105263503" sldId="301"/>
            <ac:spMk id="10" creationId="{BF055BD3-AC14-E634-74FE-68FF96305979}"/>
          </ac:spMkLst>
        </pc:spChg>
        <pc:spChg chg="add del mod ord">
          <ac:chgData name="Seth Petry-Johnson" userId="9311b3db184b81f9" providerId="LiveId" clId="{50A889BA-A033-4043-9032-5D204730E3B7}" dt="2022-12-15T20:08:55.021" v="2902" actId="478"/>
          <ac:spMkLst>
            <pc:docMk/>
            <pc:sldMk cId="1105263503" sldId="301"/>
            <ac:spMk id="14" creationId="{2DF540F1-DF81-0A20-7AF4-A3FB17329767}"/>
          </ac:spMkLst>
        </pc:spChg>
        <pc:spChg chg="add mod">
          <ac:chgData name="Seth Petry-Johnson" userId="9311b3db184b81f9" providerId="LiveId" clId="{50A889BA-A033-4043-9032-5D204730E3B7}" dt="2022-12-15T20:10:16.501" v="2999" actId="14100"/>
          <ac:spMkLst>
            <pc:docMk/>
            <pc:sldMk cId="1105263503" sldId="301"/>
            <ac:spMk id="15" creationId="{9A9B1F59-E4AB-34A8-B613-5BAEC5D49475}"/>
          </ac:spMkLst>
        </pc:spChg>
        <pc:spChg chg="add del mod ord">
          <ac:chgData name="Seth Petry-Johnson" userId="9311b3db184b81f9" providerId="LiveId" clId="{50A889BA-A033-4043-9032-5D204730E3B7}" dt="2022-12-16T01:45:47.470" v="4336" actId="21"/>
          <ac:spMkLst>
            <pc:docMk/>
            <pc:sldMk cId="1105263503" sldId="301"/>
            <ac:spMk id="23" creationId="{6BAABBA3-DED4-B974-D08A-FE529C1FBEF4}"/>
          </ac:spMkLst>
        </pc:spChg>
        <pc:spChg chg="add del mod">
          <ac:chgData name="Seth Petry-Johnson" userId="9311b3db184b81f9" providerId="LiveId" clId="{50A889BA-A033-4043-9032-5D204730E3B7}" dt="2022-12-16T01:45:47.470" v="4336" actId="21"/>
          <ac:spMkLst>
            <pc:docMk/>
            <pc:sldMk cId="1105263503" sldId="301"/>
            <ac:spMk id="24" creationId="{CB27AECD-7634-B1FD-4D69-477914A60F29}"/>
          </ac:spMkLst>
        </pc:spChg>
        <pc:spChg chg="add mod ord">
          <ac:chgData name="Seth Petry-Johnson" userId="9311b3db184b81f9" providerId="LiveId" clId="{50A889BA-A033-4043-9032-5D204730E3B7}" dt="2022-12-16T01:47:11.811" v="4340" actId="13244"/>
          <ac:spMkLst>
            <pc:docMk/>
            <pc:sldMk cId="1105263503" sldId="301"/>
            <ac:spMk id="25" creationId="{36A70B88-F486-989F-865A-9AA15FCAB311}"/>
          </ac:spMkLst>
        </pc:spChg>
        <pc:picChg chg="add mod ord">
          <ac:chgData name="Seth Petry-Johnson" userId="9311b3db184b81f9" providerId="LiveId" clId="{50A889BA-A033-4043-9032-5D204730E3B7}" dt="2022-12-15T02:16:45.260" v="1282" actId="13244"/>
          <ac:picMkLst>
            <pc:docMk/>
            <pc:sldMk cId="1105263503" sldId="301"/>
            <ac:picMk id="8" creationId="{8CAC90EE-DBA8-327B-64A9-7E6A2914D6A6}"/>
          </ac:picMkLst>
        </pc:picChg>
        <pc:picChg chg="add mod ord">
          <ac:chgData name="Seth Petry-Johnson" userId="9311b3db184b81f9" providerId="LiveId" clId="{50A889BA-A033-4043-9032-5D204730E3B7}" dt="2022-12-16T01:49:03.204" v="4433" actId="1038"/>
          <ac:picMkLst>
            <pc:docMk/>
            <pc:sldMk cId="1105263503" sldId="301"/>
            <ac:picMk id="26" creationId="{F9C7263F-5F48-6C02-F5B7-5C637FAAF2AD}"/>
          </ac:picMkLst>
        </pc:picChg>
        <pc:cxnChg chg="add mod ord">
          <ac:chgData name="Seth Petry-Johnson" userId="9311b3db184b81f9" providerId="LiveId" clId="{50A889BA-A033-4043-9032-5D204730E3B7}" dt="2022-12-15T20:11:54.819" v="3040" actId="13244"/>
          <ac:cxnSpMkLst>
            <pc:docMk/>
            <pc:sldMk cId="1105263503" sldId="301"/>
            <ac:cxnSpMk id="9" creationId="{76069EBC-0406-9389-ADA1-2BD85EA736AC}"/>
          </ac:cxnSpMkLst>
        </pc:cxnChg>
      </pc:sldChg>
      <pc:sldChg chg="addSp delSp modSp add mod ord modAnim">
        <pc:chgData name="Seth Petry-Johnson" userId="9311b3db184b81f9" providerId="LiveId" clId="{50A889BA-A033-4043-9032-5D204730E3B7}" dt="2022-12-15T20:12:38.035" v="3042"/>
        <pc:sldMkLst>
          <pc:docMk/>
          <pc:sldMk cId="626113547" sldId="302"/>
        </pc:sldMkLst>
        <pc:spChg chg="del mod">
          <ac:chgData name="Seth Petry-Johnson" userId="9311b3db184b81f9" providerId="LiveId" clId="{50A889BA-A033-4043-9032-5D204730E3B7}" dt="2022-12-15T20:03:52.373" v="2741" actId="478"/>
          <ac:spMkLst>
            <pc:docMk/>
            <pc:sldMk cId="626113547" sldId="302"/>
            <ac:spMk id="9" creationId="{DF199C8A-3A73-6B8A-EEC9-BB176AE51C7F}"/>
          </ac:spMkLst>
        </pc:spChg>
        <pc:spChg chg="add mod ord">
          <ac:chgData name="Seth Petry-Johnson" userId="9311b3db184b81f9" providerId="LiveId" clId="{50A889BA-A033-4043-9032-5D204730E3B7}" dt="2022-12-15T20:11:33.133" v="3038" actId="1038"/>
          <ac:spMkLst>
            <pc:docMk/>
            <pc:sldMk cId="626113547" sldId="302"/>
            <ac:spMk id="10" creationId="{E0AFC578-1CCB-9378-8290-D613A8FE4E4C}"/>
          </ac:spMkLst>
        </pc:spChg>
        <pc:cxnChg chg="add mod ord">
          <ac:chgData name="Seth Petry-Johnson" userId="9311b3db184b81f9" providerId="LiveId" clId="{50A889BA-A033-4043-9032-5D204730E3B7}" dt="2022-12-15T20:11:36.925" v="3039" actId="14100"/>
          <ac:cxnSpMkLst>
            <pc:docMk/>
            <pc:sldMk cId="626113547" sldId="302"/>
            <ac:cxnSpMk id="14" creationId="{B3532E61-2202-F98D-90F4-42D6459EA928}"/>
          </ac:cxnSpMkLst>
        </pc:cxnChg>
      </pc:sldChg>
      <pc:sldChg chg="addSp delSp modSp add del mod">
        <pc:chgData name="Seth Petry-Johnson" userId="9311b3db184b81f9" providerId="LiveId" clId="{50A889BA-A033-4043-9032-5D204730E3B7}" dt="2022-12-16T01:51:47.428" v="4473" actId="47"/>
        <pc:sldMkLst>
          <pc:docMk/>
          <pc:sldMk cId="1247275722" sldId="303"/>
        </pc:sldMkLst>
        <pc:spChg chg="del">
          <ac:chgData name="Seth Petry-Johnson" userId="9311b3db184b81f9" providerId="LiveId" clId="{50A889BA-A033-4043-9032-5D204730E3B7}" dt="2022-12-15T20:14:06.740" v="3050" actId="478"/>
          <ac:spMkLst>
            <pc:docMk/>
            <pc:sldMk cId="1247275722" sldId="303"/>
            <ac:spMk id="4" creationId="{36BA2ADE-1054-D82C-3547-60CD95FD01D1}"/>
          </ac:spMkLst>
        </pc:spChg>
        <pc:spChg chg="del">
          <ac:chgData name="Seth Petry-Johnson" userId="9311b3db184b81f9" providerId="LiveId" clId="{50A889BA-A033-4043-9032-5D204730E3B7}" dt="2022-12-15T20:14:05.260" v="3049" actId="478"/>
          <ac:spMkLst>
            <pc:docMk/>
            <pc:sldMk cId="1247275722" sldId="303"/>
            <ac:spMk id="7" creationId="{1C331B08-BB94-1018-5570-55A900E4980C}"/>
          </ac:spMkLst>
        </pc:spChg>
        <pc:spChg chg="del">
          <ac:chgData name="Seth Petry-Johnson" userId="9311b3db184b81f9" providerId="LiveId" clId="{50A889BA-A033-4043-9032-5D204730E3B7}" dt="2022-12-15T20:14:03.714" v="3048" actId="478"/>
          <ac:spMkLst>
            <pc:docMk/>
            <pc:sldMk cId="1247275722" sldId="303"/>
            <ac:spMk id="10" creationId="{BF055BD3-AC14-E634-74FE-68FF96305979}"/>
          </ac:spMkLst>
        </pc:spChg>
        <pc:spChg chg="add mod">
          <ac:chgData name="Seth Petry-Johnson" userId="9311b3db184b81f9" providerId="LiveId" clId="{50A889BA-A033-4043-9032-5D204730E3B7}" dt="2022-12-16T01:27:18.357" v="3533" actId="20577"/>
          <ac:spMkLst>
            <pc:docMk/>
            <pc:sldMk cId="1247275722" sldId="303"/>
            <ac:spMk id="14" creationId="{5169CDFC-D90F-BD8C-A1A3-0BED2B4300FF}"/>
          </ac:spMkLst>
        </pc:spChg>
        <pc:spChg chg="del">
          <ac:chgData name="Seth Petry-Johnson" userId="9311b3db184b81f9" providerId="LiveId" clId="{50A889BA-A033-4043-9032-5D204730E3B7}" dt="2022-12-15T20:14:02.427" v="3047" actId="478"/>
          <ac:spMkLst>
            <pc:docMk/>
            <pc:sldMk cId="1247275722" sldId="303"/>
            <ac:spMk id="15" creationId="{9A9B1F59-E4AB-34A8-B613-5BAEC5D49475}"/>
          </ac:spMkLst>
        </pc:spChg>
        <pc:picChg chg="mod">
          <ac:chgData name="Seth Petry-Johnson" userId="9311b3db184b81f9" providerId="LiveId" clId="{50A889BA-A033-4043-9032-5D204730E3B7}" dt="2022-12-15T20:14:21.883" v="3098" actId="1037"/>
          <ac:picMkLst>
            <pc:docMk/>
            <pc:sldMk cId="1247275722" sldId="303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5T20:14:28.989" v="3156" actId="1037"/>
          <ac:picMkLst>
            <pc:docMk/>
            <pc:sldMk cId="1247275722" sldId="303"/>
            <ac:picMk id="5" creationId="{A0E3589E-40CF-883B-D8F8-F84482DF1E25}"/>
          </ac:picMkLst>
        </pc:picChg>
        <pc:picChg chg="mod">
          <ac:chgData name="Seth Petry-Johnson" userId="9311b3db184b81f9" providerId="LiveId" clId="{50A889BA-A033-4043-9032-5D204730E3B7}" dt="2022-12-15T20:14:36.676" v="3230" actId="1037"/>
          <ac:picMkLst>
            <pc:docMk/>
            <pc:sldMk cId="1247275722" sldId="303"/>
            <ac:picMk id="8" creationId="{8CAC90EE-DBA8-327B-64A9-7E6A2914D6A6}"/>
          </ac:picMkLst>
        </pc:picChg>
        <pc:cxnChg chg="del">
          <ac:chgData name="Seth Petry-Johnson" userId="9311b3db184b81f9" providerId="LiveId" clId="{50A889BA-A033-4043-9032-5D204730E3B7}" dt="2022-12-15T20:14:01.154" v="3046" actId="478"/>
          <ac:cxnSpMkLst>
            <pc:docMk/>
            <pc:sldMk cId="1247275722" sldId="303"/>
            <ac:cxnSpMk id="9" creationId="{76069EBC-0406-9389-ADA1-2BD85EA736AC}"/>
          </ac:cxnSpMkLst>
        </pc:cxnChg>
      </pc:sldChg>
      <pc:sldChg chg="addSp delSp modSp add del mod setBg delAnim modAnim">
        <pc:chgData name="Seth Petry-Johnson" userId="9311b3db184b81f9" providerId="LiveId" clId="{50A889BA-A033-4043-9032-5D204730E3B7}" dt="2022-12-16T01:50:16.397" v="4470" actId="47"/>
        <pc:sldMkLst>
          <pc:docMk/>
          <pc:sldMk cId="1164814009" sldId="304"/>
        </pc:sldMkLst>
        <pc:spChg chg="del mod">
          <ac:chgData name="Seth Petry-Johnson" userId="9311b3db184b81f9" providerId="LiveId" clId="{50A889BA-A033-4043-9032-5D204730E3B7}" dt="2022-12-16T01:31:09.142" v="3887" actId="478"/>
          <ac:spMkLst>
            <pc:docMk/>
            <pc:sldMk cId="1164814009" sldId="304"/>
            <ac:spMk id="2" creationId="{A32764A5-7D0F-452D-D7C7-E3ADE0EA5484}"/>
          </ac:spMkLst>
        </pc:spChg>
        <pc:spChg chg="mod">
          <ac:chgData name="Seth Petry-Johnson" userId="9311b3db184b81f9" providerId="LiveId" clId="{50A889BA-A033-4043-9032-5D204730E3B7}" dt="2022-12-16T01:31:49.891" v="3977" actId="1076"/>
          <ac:spMkLst>
            <pc:docMk/>
            <pc:sldMk cId="1164814009" sldId="304"/>
            <ac:spMk id="4" creationId="{36BA2ADE-1054-D82C-3547-60CD95FD01D1}"/>
          </ac:spMkLst>
        </pc:spChg>
        <pc:spChg chg="del mod">
          <ac:chgData name="Seth Petry-Johnson" userId="9311b3db184b81f9" providerId="LiveId" clId="{50A889BA-A033-4043-9032-5D204730E3B7}" dt="2022-12-16T01:31:15.884" v="3888" actId="478"/>
          <ac:spMkLst>
            <pc:docMk/>
            <pc:sldMk cId="1164814009" sldId="304"/>
            <ac:spMk id="7" creationId="{1C331B08-BB94-1018-5570-55A900E4980C}"/>
          </ac:spMkLst>
        </pc:spChg>
        <pc:spChg chg="mod">
          <ac:chgData name="Seth Petry-Johnson" userId="9311b3db184b81f9" providerId="LiveId" clId="{50A889BA-A033-4043-9032-5D204730E3B7}" dt="2022-12-16T01:31:23.473" v="3951" actId="1037"/>
          <ac:spMkLst>
            <pc:docMk/>
            <pc:sldMk cId="1164814009" sldId="304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6T01:31:35.341" v="3969" actId="1038"/>
          <ac:spMkLst>
            <pc:docMk/>
            <pc:sldMk cId="1164814009" sldId="304"/>
            <ac:spMk id="12" creationId="{E70FD5C5-0E24-9B3E-D91D-0246E2C93D73}"/>
          </ac:spMkLst>
        </pc:spChg>
        <pc:spChg chg="add del mod ord">
          <ac:chgData name="Seth Petry-Johnson" userId="9311b3db184b81f9" providerId="LiveId" clId="{50A889BA-A033-4043-9032-5D204730E3B7}" dt="2022-12-16T01:45:24.930" v="4333" actId="478"/>
          <ac:spMkLst>
            <pc:docMk/>
            <pc:sldMk cId="1164814009" sldId="304"/>
            <ac:spMk id="14" creationId="{3F92DA15-9940-792A-C605-9E383608453B}"/>
          </ac:spMkLst>
        </pc:spChg>
        <pc:spChg chg="del">
          <ac:chgData name="Seth Petry-Johnson" userId="9311b3db184b81f9" providerId="LiveId" clId="{50A889BA-A033-4043-9032-5D204730E3B7}" dt="2022-12-16T01:29:43.797" v="3535" actId="478"/>
          <ac:spMkLst>
            <pc:docMk/>
            <pc:sldMk cId="1164814009" sldId="304"/>
            <ac:spMk id="15" creationId="{9A9B1F59-E4AB-34A8-B613-5BAEC5D49475}"/>
          </ac:spMkLst>
        </pc:spChg>
        <pc:spChg chg="mod">
          <ac:chgData name="Seth Petry-Johnson" userId="9311b3db184b81f9" providerId="LiveId" clId="{50A889BA-A033-4043-9032-5D204730E3B7}" dt="2022-12-16T01:30:04.941" v="3605" actId="1038"/>
          <ac:spMkLst>
            <pc:docMk/>
            <pc:sldMk cId="1164814009" sldId="304"/>
            <ac:spMk id="17" creationId="{2ADA3B25-6CB7-397C-4739-56F0EB629BF3}"/>
          </ac:spMkLst>
        </pc:spChg>
        <pc:spChg chg="add del mod ord">
          <ac:chgData name="Seth Petry-Johnson" userId="9311b3db184b81f9" providerId="LiveId" clId="{50A889BA-A033-4043-9032-5D204730E3B7}" dt="2022-12-16T01:45:26.762" v="4335" actId="478"/>
          <ac:spMkLst>
            <pc:docMk/>
            <pc:sldMk cId="1164814009" sldId="304"/>
            <ac:spMk id="18" creationId="{C5A786C6-39A8-6DA0-FEDF-1EB25EF29022}"/>
          </ac:spMkLst>
        </pc:spChg>
        <pc:spChg chg="add mod ord">
          <ac:chgData name="Seth Petry-Johnson" userId="9311b3db184b81f9" providerId="LiveId" clId="{50A889BA-A033-4043-9032-5D204730E3B7}" dt="2022-12-16T01:45:52.740" v="4338" actId="13244"/>
          <ac:spMkLst>
            <pc:docMk/>
            <pc:sldMk cId="1164814009" sldId="304"/>
            <ac:spMk id="23" creationId="{1E5EE730-553A-6667-3B2A-A65251CEBCAC}"/>
          </ac:spMkLst>
        </pc:spChg>
        <pc:spChg chg="add mod ord">
          <ac:chgData name="Seth Petry-Johnson" userId="9311b3db184b81f9" providerId="LiveId" clId="{50A889BA-A033-4043-9032-5D204730E3B7}" dt="2022-12-16T01:45:52.740" v="4338" actId="13244"/>
          <ac:spMkLst>
            <pc:docMk/>
            <pc:sldMk cId="1164814009" sldId="304"/>
            <ac:spMk id="24" creationId="{0F2807A9-E29A-6F47-40D7-1F2B63D3F4E1}"/>
          </ac:spMkLst>
        </pc:spChg>
        <pc:picChg chg="mod">
          <ac:chgData name="Seth Petry-Johnson" userId="9311b3db184b81f9" providerId="LiveId" clId="{50A889BA-A033-4043-9032-5D204730E3B7}" dt="2022-12-16T01:30:46.157" v="3781" actId="1038"/>
          <ac:picMkLst>
            <pc:docMk/>
            <pc:sldMk cId="1164814009" sldId="304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6T01:30:50.923" v="3822" actId="1037"/>
          <ac:picMkLst>
            <pc:docMk/>
            <pc:sldMk cId="1164814009" sldId="304"/>
            <ac:picMk id="5" creationId="{A0E3589E-40CF-883B-D8F8-F84482DF1E25}"/>
          </ac:picMkLst>
        </pc:picChg>
        <pc:picChg chg="mod">
          <ac:chgData name="Seth Petry-Johnson" userId="9311b3db184b81f9" providerId="LiveId" clId="{50A889BA-A033-4043-9032-5D204730E3B7}" dt="2022-12-16T01:30:20.204" v="3652" actId="1037"/>
          <ac:picMkLst>
            <pc:docMk/>
            <pc:sldMk cId="1164814009" sldId="304"/>
            <ac:picMk id="6" creationId="{BE8CEE9F-AC08-EEA5-3015-B6C25F44ADD7}"/>
          </ac:picMkLst>
        </pc:picChg>
        <pc:picChg chg="mod">
          <ac:chgData name="Seth Petry-Johnson" userId="9311b3db184b81f9" providerId="LiveId" clId="{50A889BA-A033-4043-9032-5D204730E3B7}" dt="2022-12-16T01:31:00.347" v="3886" actId="1037"/>
          <ac:picMkLst>
            <pc:docMk/>
            <pc:sldMk cId="1164814009" sldId="304"/>
            <ac:picMk id="8" creationId="{8CAC90EE-DBA8-327B-64A9-7E6A2914D6A6}"/>
          </ac:picMkLst>
        </pc:picChg>
        <pc:picChg chg="mod">
          <ac:chgData name="Seth Petry-Johnson" userId="9311b3db184b81f9" providerId="LiveId" clId="{50A889BA-A033-4043-9032-5D204730E3B7}" dt="2022-12-16T01:30:28.996" v="3704" actId="1037"/>
          <ac:picMkLst>
            <pc:docMk/>
            <pc:sldMk cId="1164814009" sldId="304"/>
            <ac:picMk id="11" creationId="{6831C053-B9C7-C999-0EF6-12D43F8DB204}"/>
          </ac:picMkLst>
        </pc:picChg>
        <pc:picChg chg="mod">
          <ac:chgData name="Seth Petry-Johnson" userId="9311b3db184b81f9" providerId="LiveId" clId="{50A889BA-A033-4043-9032-5D204730E3B7}" dt="2022-12-16T01:30:39.684" v="3744" actId="1038"/>
          <ac:picMkLst>
            <pc:docMk/>
            <pc:sldMk cId="1164814009" sldId="304"/>
            <ac:picMk id="13" creationId="{BA2B536C-43CC-B20C-B68B-CB0269008BF8}"/>
          </ac:picMkLst>
        </pc:picChg>
        <pc:picChg chg="add mod">
          <ac:chgData name="Seth Petry-Johnson" userId="9311b3db184b81f9" providerId="LiveId" clId="{50A889BA-A033-4043-9032-5D204730E3B7}" dt="2022-12-16T01:48:02.172" v="4346" actId="1037"/>
          <ac:picMkLst>
            <pc:docMk/>
            <pc:sldMk cId="1164814009" sldId="304"/>
            <ac:picMk id="25" creationId="{481D7981-4244-A388-E1FF-612AAA11E295}"/>
          </ac:picMkLst>
        </pc:picChg>
        <pc:picChg chg="add del mod ord">
          <ac:chgData name="Seth Petry-Johnson" userId="9311b3db184b81f9" providerId="LiveId" clId="{50A889BA-A033-4043-9032-5D204730E3B7}" dt="2022-12-16T01:45:26.067" v="4334" actId="478"/>
          <ac:picMkLst>
            <pc:docMk/>
            <pc:sldMk cId="1164814009" sldId="304"/>
            <ac:picMk id="1026" creationId="{16132DD7-93FC-9F57-9015-706BAB0DC34D}"/>
          </ac:picMkLst>
        </pc:picChg>
        <pc:cxnChg chg="del">
          <ac:chgData name="Seth Petry-Johnson" userId="9311b3db184b81f9" providerId="LiveId" clId="{50A889BA-A033-4043-9032-5D204730E3B7}" dt="2022-12-16T01:29:45.765" v="3536" actId="478"/>
          <ac:cxnSpMkLst>
            <pc:docMk/>
            <pc:sldMk cId="1164814009" sldId="304"/>
            <ac:cxnSpMk id="9" creationId="{76069EBC-0406-9389-ADA1-2BD85EA736AC}"/>
          </ac:cxnSpMkLst>
        </pc:cxnChg>
      </pc:sldChg>
      <pc:sldChg chg="addSp delSp modSp add mod ord delAnim modAnim">
        <pc:chgData name="Seth Petry-Johnson" userId="9311b3db184b81f9" providerId="LiveId" clId="{50A889BA-A033-4043-9032-5D204730E3B7}" dt="2022-12-16T14:53:13.345" v="5872" actId="115"/>
        <pc:sldMkLst>
          <pc:docMk/>
          <pc:sldMk cId="4273185211" sldId="305"/>
        </pc:sldMkLst>
        <pc:spChg chg="mod">
          <ac:chgData name="Seth Petry-Johnson" userId="9311b3db184b81f9" providerId="LiveId" clId="{50A889BA-A033-4043-9032-5D204730E3B7}" dt="2022-12-16T14:53:13.345" v="5872" actId="115"/>
          <ac:spMkLst>
            <pc:docMk/>
            <pc:sldMk cId="4273185211" sldId="305"/>
            <ac:spMk id="14" creationId="{3F92DA15-9940-792A-C605-9E383608453B}"/>
          </ac:spMkLst>
        </pc:spChg>
        <pc:spChg chg="add mod ord">
          <ac:chgData name="Seth Petry-Johnson" userId="9311b3db184b81f9" providerId="LiveId" clId="{50A889BA-A033-4043-9032-5D204730E3B7}" dt="2022-12-16T01:57:22.456" v="5071" actId="20577"/>
          <ac:spMkLst>
            <pc:docMk/>
            <pc:sldMk cId="4273185211" sldId="305"/>
            <ac:spMk id="15" creationId="{C2DD3E09-4DC1-3D53-B73D-E16F9DEF5B3A}"/>
          </ac:spMkLst>
        </pc:spChg>
        <pc:spChg chg="del">
          <ac:chgData name="Seth Petry-Johnson" userId="9311b3db184b81f9" providerId="LiveId" clId="{50A889BA-A033-4043-9032-5D204730E3B7}" dt="2022-12-16T01:48:16.546" v="4349" actId="478"/>
          <ac:spMkLst>
            <pc:docMk/>
            <pc:sldMk cId="4273185211" sldId="305"/>
            <ac:spMk id="18" creationId="{C5A786C6-39A8-6DA0-FEDF-1EB25EF29022}"/>
          </ac:spMkLst>
        </pc:spChg>
        <pc:picChg chg="add mod ord">
          <ac:chgData name="Seth Petry-Johnson" userId="9311b3db184b81f9" providerId="LiveId" clId="{50A889BA-A033-4043-9032-5D204730E3B7}" dt="2022-12-16T01:48:45.910" v="4352" actId="13244"/>
          <ac:picMkLst>
            <pc:docMk/>
            <pc:sldMk cId="4273185211" sldId="305"/>
            <ac:picMk id="2" creationId="{C746264B-76F6-BBAA-C5C1-202E543BFEEA}"/>
          </ac:picMkLst>
        </pc:picChg>
        <pc:picChg chg="add mod">
          <ac:chgData name="Seth Petry-Johnson" userId="9311b3db184b81f9" providerId="LiveId" clId="{50A889BA-A033-4043-9032-5D204730E3B7}" dt="2022-12-16T01:49:48.453" v="4469" actId="1038"/>
          <ac:picMkLst>
            <pc:docMk/>
            <pc:sldMk cId="4273185211" sldId="305"/>
            <ac:picMk id="7" creationId="{0A711136-15EA-CC8F-18D2-A813E63A77EE}"/>
          </ac:picMkLst>
        </pc:picChg>
        <pc:picChg chg="add mod ord">
          <ac:chgData name="Seth Petry-Johnson" userId="9311b3db184b81f9" providerId="LiveId" clId="{50A889BA-A033-4043-9032-5D204730E3B7}" dt="2022-12-16T01:54:06.544" v="4913" actId="13244"/>
          <ac:picMkLst>
            <pc:docMk/>
            <pc:sldMk cId="4273185211" sldId="305"/>
            <ac:picMk id="9" creationId="{FCF21EAE-1332-1446-58D9-A235ABF2C8D7}"/>
          </ac:picMkLst>
        </pc:picChg>
        <pc:picChg chg="del">
          <ac:chgData name="Seth Petry-Johnson" userId="9311b3db184b81f9" providerId="LiveId" clId="{50A889BA-A033-4043-9032-5D204730E3B7}" dt="2022-12-16T01:48:15.563" v="4348" actId="478"/>
          <ac:picMkLst>
            <pc:docMk/>
            <pc:sldMk cId="4273185211" sldId="305"/>
            <ac:picMk id="1026" creationId="{16132DD7-93FC-9F57-9015-706BAB0DC34D}"/>
          </ac:picMkLst>
        </pc:picChg>
      </pc:sldChg>
      <pc:sldChg chg="add del">
        <pc:chgData name="Seth Petry-Johnson" userId="9311b3db184b81f9" providerId="LiveId" clId="{50A889BA-A033-4043-9032-5D204730E3B7}" dt="2022-12-16T01:50:18.059" v="4471" actId="47"/>
        <pc:sldMkLst>
          <pc:docMk/>
          <pc:sldMk cId="3071494875" sldId="306"/>
        </pc:sldMkLst>
      </pc:sldChg>
      <pc:sldChg chg="addSp delSp modSp add mod modTransition modAnim">
        <pc:chgData name="Seth Petry-Johnson" userId="9311b3db184b81f9" providerId="LiveId" clId="{50A889BA-A033-4043-9032-5D204730E3B7}" dt="2022-12-17T15:19:59.795" v="7064"/>
        <pc:sldMkLst>
          <pc:docMk/>
          <pc:sldMk cId="4002372066" sldId="306"/>
        </pc:sldMkLst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4" creationId="{36BA2ADE-1054-D82C-3547-60CD95FD01D1}"/>
          </ac:spMkLst>
        </pc:spChg>
        <pc:spChg chg="add mod ord">
          <ac:chgData name="Seth Petry-Johnson" userId="9311b3db184b81f9" providerId="LiveId" clId="{50A889BA-A033-4043-9032-5D204730E3B7}" dt="2022-12-16T01:57:17.569" v="5063" actId="20577"/>
          <ac:spMkLst>
            <pc:docMk/>
            <pc:sldMk cId="4002372066" sldId="306"/>
            <ac:spMk id="9" creationId="{8750CEE0-1B81-D653-C27C-888E6304A43E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6T01:52:08.357" v="4548" actId="1038"/>
          <ac:spMkLst>
            <pc:docMk/>
            <pc:sldMk cId="4002372066" sldId="306"/>
            <ac:spMk id="14" creationId="{3F92DA15-9940-792A-C605-9E383608453B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7" creationId="{2ADA3B25-6CB7-397C-4739-56F0EB629BF3}"/>
          </ac:spMkLst>
        </pc:spChg>
        <pc:spChg chg="add mod ord">
          <ac:chgData name="Seth Petry-Johnson" userId="9311b3db184b81f9" providerId="LiveId" clId="{50A889BA-A033-4043-9032-5D204730E3B7}" dt="2022-12-17T14:59:38.801" v="7041" actId="6549"/>
          <ac:spMkLst>
            <pc:docMk/>
            <pc:sldMk cId="4002372066" sldId="306"/>
            <ac:spMk id="18" creationId="{1BCAAD1A-3419-35D6-6DD9-8BCAA2A37228}"/>
          </ac:spMkLst>
        </pc:spChg>
        <pc:spChg chg="add mod ord">
          <ac:chgData name="Seth Petry-Johnson" userId="9311b3db184b81f9" providerId="LiveId" clId="{50A889BA-A033-4043-9032-5D204730E3B7}" dt="2022-12-16T02:01:29.920" v="5307" actId="13244"/>
          <ac:spMkLst>
            <pc:docMk/>
            <pc:sldMk cId="4002372066" sldId="306"/>
            <ac:spMk id="23" creationId="{5056D9F3-33B2-81FB-2560-0DCC7F0541F5}"/>
          </ac:spMkLst>
        </pc:spChg>
        <pc:spChg chg="add mod ord">
          <ac:chgData name="Seth Petry-Johnson" userId="9311b3db184b81f9" providerId="LiveId" clId="{50A889BA-A033-4043-9032-5D204730E3B7}" dt="2022-12-16T14:49:00.282" v="5869" actId="6549"/>
          <ac:spMkLst>
            <pc:docMk/>
            <pc:sldMk cId="4002372066" sldId="306"/>
            <ac:spMk id="24" creationId="{4E832000-B2F3-DC79-EC24-0B7812F69FFF}"/>
          </ac:spMkLst>
        </pc:spChg>
        <pc:picChg chg="mod">
          <ac:chgData name="Seth Petry-Johnson" userId="9311b3db184b81f9" providerId="LiveId" clId="{50A889BA-A033-4043-9032-5D204730E3B7}" dt="2022-12-16T01:52:08.357" v="4548" actId="1038"/>
          <ac:picMkLst>
            <pc:docMk/>
            <pc:sldMk cId="4002372066" sldId="306"/>
            <ac:picMk id="2" creationId="{C746264B-76F6-BBAA-C5C1-202E543BFEEA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5" creationId="{A0E3589E-40CF-883B-D8F8-F84482DF1E25}"/>
          </ac:picMkLst>
        </pc:picChg>
        <pc:picChg chg="add del mod">
          <ac:chgData name="Seth Petry-Johnson" userId="9311b3db184b81f9" providerId="LiveId" clId="{50A889BA-A033-4043-9032-5D204730E3B7}" dt="2022-12-16T14:40:21.683" v="5757" actId="478"/>
          <ac:picMkLst>
            <pc:docMk/>
            <pc:sldMk cId="4002372066" sldId="306"/>
            <ac:picMk id="6" creationId="{4F13EB35-9CD5-FCFF-F8F8-B2AAEE11A08F}"/>
          </ac:picMkLst>
        </pc:picChg>
        <pc:picChg chg="del">
          <ac:chgData name="Seth Petry-Johnson" userId="9311b3db184b81f9" providerId="LiveId" clId="{50A889BA-A033-4043-9032-5D204730E3B7}" dt="2022-12-16T01:52:16.466" v="4550" actId="478"/>
          <ac:picMkLst>
            <pc:docMk/>
            <pc:sldMk cId="4002372066" sldId="306"/>
            <ac:picMk id="6" creationId="{BE8CEE9F-AC08-EEA5-3015-B6C25F44ADD7}"/>
          </ac:picMkLst>
        </pc:picChg>
        <pc:picChg chg="mod">
          <ac:chgData name="Seth Petry-Johnson" userId="9311b3db184b81f9" providerId="LiveId" clId="{50A889BA-A033-4043-9032-5D204730E3B7}" dt="2022-12-16T01:52:08.357" v="4548" actId="1038"/>
          <ac:picMkLst>
            <pc:docMk/>
            <pc:sldMk cId="4002372066" sldId="306"/>
            <ac:picMk id="7" creationId="{0A711136-15EA-CC8F-18D2-A813E63A77EE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8" creationId="{8CAC90EE-DBA8-327B-64A9-7E6A2914D6A6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11" creationId="{6831C053-B9C7-C999-0EF6-12D43F8DB204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13" creationId="{BA2B536C-43CC-B20C-B68B-CB0269008BF8}"/>
          </ac:picMkLst>
        </pc:picChg>
        <pc:picChg chg="add mod ord">
          <ac:chgData name="Seth Petry-Johnson" userId="9311b3db184b81f9" providerId="LiveId" clId="{50A889BA-A033-4043-9032-5D204730E3B7}" dt="2022-12-16T01:53:42.145" v="4795" actId="13244"/>
          <ac:picMkLst>
            <pc:docMk/>
            <pc:sldMk cId="4002372066" sldId="306"/>
            <ac:picMk id="15" creationId="{F746B25F-030E-0487-C9E1-08F888568A8D}"/>
          </ac:picMkLst>
        </pc:picChg>
        <pc:picChg chg="add del mod">
          <ac:chgData name="Seth Petry-Johnson" userId="9311b3db184b81f9" providerId="LiveId" clId="{50A889BA-A033-4043-9032-5D204730E3B7}" dt="2022-12-16T14:40:21.683" v="5757" actId="478"/>
          <ac:picMkLst>
            <pc:docMk/>
            <pc:sldMk cId="4002372066" sldId="306"/>
            <ac:picMk id="25" creationId="{E03BA713-343E-B829-0549-7AFB5507361E}"/>
          </ac:picMkLst>
        </pc:picChg>
        <pc:picChg chg="add del mod">
          <ac:chgData name="Seth Petry-Johnson" userId="9311b3db184b81f9" providerId="LiveId" clId="{50A889BA-A033-4043-9032-5D204730E3B7}" dt="2022-12-16T14:40:21.683" v="5757" actId="478"/>
          <ac:picMkLst>
            <pc:docMk/>
            <pc:sldMk cId="4002372066" sldId="306"/>
            <ac:picMk id="26" creationId="{3356BCF5-E9F0-8316-2930-15C0CE434C99}"/>
          </ac:picMkLst>
        </pc:picChg>
        <pc:picChg chg="add mod">
          <ac:chgData name="Seth Petry-Johnson" userId="9311b3db184b81f9" providerId="LiveId" clId="{50A889BA-A033-4043-9032-5D204730E3B7}" dt="2022-12-16T14:41:14.347" v="5841"/>
          <ac:picMkLst>
            <pc:docMk/>
            <pc:sldMk cId="4002372066" sldId="306"/>
            <ac:picMk id="27" creationId="{C199015B-1D47-EA69-ECA9-5173CE74A14E}"/>
          </ac:picMkLst>
        </pc:picChg>
        <pc:picChg chg="add mod">
          <ac:chgData name="Seth Petry-Johnson" userId="9311b3db184b81f9" providerId="LiveId" clId="{50A889BA-A033-4043-9032-5D204730E3B7}" dt="2022-12-17T15:19:59.795" v="7064"/>
          <ac:picMkLst>
            <pc:docMk/>
            <pc:sldMk cId="4002372066" sldId="306"/>
            <ac:picMk id="28" creationId="{E259EF78-5555-1908-5CAE-DC673638D24F}"/>
          </ac:picMkLst>
        </pc:picChg>
        <pc:picChg chg="add mod">
          <ac:chgData name="Seth Petry-Johnson" userId="9311b3db184b81f9" providerId="LiveId" clId="{50A889BA-A033-4043-9032-5D204730E3B7}" dt="2022-12-16T14:41:06.179" v="5837"/>
          <ac:picMkLst>
            <pc:docMk/>
            <pc:sldMk cId="4002372066" sldId="306"/>
            <ac:picMk id="29" creationId="{E515D167-E322-26AA-F7B3-9B8F4D310D3D}"/>
          </ac:picMkLst>
        </pc:picChg>
      </pc:sldChg>
      <pc:sldChg chg="addSp delSp modSp add mod modTransition modAnim">
        <pc:chgData name="Seth Petry-Johnson" userId="9311b3db184b81f9" providerId="LiveId" clId="{50A889BA-A033-4043-9032-5D204730E3B7}" dt="2022-12-17T15:19:30.428" v="7060" actId="14826"/>
        <pc:sldMkLst>
          <pc:docMk/>
          <pc:sldMk cId="2829971436" sldId="307"/>
        </pc:sldMkLst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4" creationId="{36BA2ADE-1054-D82C-3547-60CD95FD01D1}"/>
          </ac:spMkLst>
        </pc:spChg>
        <pc:spChg chg="add mod ord">
          <ac:chgData name="Seth Petry-Johnson" userId="9311b3db184b81f9" providerId="LiveId" clId="{50A889BA-A033-4043-9032-5D204730E3B7}" dt="2022-12-17T14:37:07.331" v="6195" actId="1038"/>
          <ac:spMkLst>
            <pc:docMk/>
            <pc:sldMk cId="2829971436" sldId="307"/>
            <ac:spMk id="4" creationId="{D9F03FE0-67FD-A671-C09A-C93DA65A427E}"/>
          </ac:spMkLst>
        </pc:spChg>
        <pc:spChg chg="add mod ord">
          <ac:chgData name="Seth Petry-Johnson" userId="9311b3db184b81f9" providerId="LiveId" clId="{50A889BA-A033-4043-9032-5D204730E3B7}" dt="2022-12-16T14:48:22.601" v="5849" actId="6549"/>
          <ac:spMkLst>
            <pc:docMk/>
            <pc:sldMk cId="2829971436" sldId="307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7T14:47:16.901" v="6329"/>
          <ac:spMkLst>
            <pc:docMk/>
            <pc:sldMk cId="2829971436" sldId="307"/>
            <ac:spMk id="8" creationId="{76BB0D3C-2171-8E42-DD2A-189E240B9B94}"/>
          </ac:spMkLst>
        </pc:spChg>
        <pc:spChg chg="mod">
          <ac:chgData name="Seth Petry-Johnson" userId="9311b3db184b81f9" providerId="LiveId" clId="{50A889BA-A033-4043-9032-5D204730E3B7}" dt="2022-12-16T01:57:11.363" v="5055" actId="6549"/>
          <ac:spMkLst>
            <pc:docMk/>
            <pc:sldMk cId="2829971436" sldId="307"/>
            <ac:spMk id="9" creationId="{8750CEE0-1B81-D653-C27C-888E6304A43E}"/>
          </ac:spMkLst>
        </pc:spChg>
        <pc:spChg chg="del">
          <ac:chgData name="Seth Petry-Johnson" userId="9311b3db184b81f9" providerId="LiveId" clId="{50A889BA-A033-4043-9032-5D204730E3B7}" dt="2022-12-16T01:54:46.980" v="4918" actId="478"/>
          <ac:spMkLst>
            <pc:docMk/>
            <pc:sldMk cId="2829971436" sldId="307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7T14:47:16.901" v="6329"/>
          <ac:spMkLst>
            <pc:docMk/>
            <pc:sldMk cId="2829971436" sldId="307"/>
            <ac:spMk id="11" creationId="{1FB3D987-7CE7-1103-7791-1C73BE575CEC}"/>
          </ac:spMkLst>
        </pc:spChg>
        <pc:spChg chg="mod">
          <ac:chgData name="Seth Petry-Johnson" userId="9311b3db184b81f9" providerId="LiveId" clId="{50A889BA-A033-4043-9032-5D204730E3B7}" dt="2022-12-17T14:47:16.901" v="6329"/>
          <ac:spMkLst>
            <pc:docMk/>
            <pc:sldMk cId="2829971436" sldId="307"/>
            <ac:spMk id="12" creationId="{88826642-5580-AF08-AA70-4B6FE8D9FD54}"/>
          </ac:spMkLst>
        </pc:spChg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7T14:47:16.901" v="6329"/>
          <ac:spMkLst>
            <pc:docMk/>
            <pc:sldMk cId="2829971436" sldId="307"/>
            <ac:spMk id="13" creationId="{8D5A4EC3-E1A0-F1C9-4305-8666ED9B254F}"/>
          </ac:spMkLst>
        </pc:spChg>
        <pc:spChg chg="del">
          <ac:chgData name="Seth Petry-Johnson" userId="9311b3db184b81f9" providerId="LiveId" clId="{50A889BA-A033-4043-9032-5D204730E3B7}" dt="2022-12-16T01:54:51.240" v="4921" actId="478"/>
          <ac:spMkLst>
            <pc:docMk/>
            <pc:sldMk cId="2829971436" sldId="307"/>
            <ac:spMk id="14" creationId="{3F92DA15-9940-792A-C605-9E383608453B}"/>
          </ac:spMkLst>
        </pc:spChg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17" creationId="{2ADA3B25-6CB7-397C-4739-56F0EB629BF3}"/>
          </ac:spMkLst>
        </pc:spChg>
        <pc:spChg chg="add mod ord">
          <ac:chgData name="Seth Petry-Johnson" userId="9311b3db184b81f9" providerId="LiveId" clId="{50A889BA-A033-4043-9032-5D204730E3B7}" dt="2022-12-17T14:59:40.032" v="7044" actId="6549"/>
          <ac:spMkLst>
            <pc:docMk/>
            <pc:sldMk cId="2829971436" sldId="307"/>
            <ac:spMk id="18" creationId="{A2889347-D726-5E23-9394-2D9173B72C96}"/>
          </ac:spMkLst>
        </pc:spChg>
        <pc:spChg chg="add mod ord">
          <ac:chgData name="Seth Petry-Johnson" userId="9311b3db184b81f9" providerId="LiveId" clId="{50A889BA-A033-4043-9032-5D204730E3B7}" dt="2022-12-16T14:28:14.476" v="5573" actId="113"/>
          <ac:spMkLst>
            <pc:docMk/>
            <pc:sldMk cId="2829971436" sldId="307"/>
            <ac:spMk id="23" creationId="{47651BB0-5738-5BDE-80F5-665ABE7D7916}"/>
          </ac:spMkLst>
        </pc:spChg>
        <pc:spChg chg="mod">
          <ac:chgData name="Seth Petry-Johnson" userId="9311b3db184b81f9" providerId="LiveId" clId="{50A889BA-A033-4043-9032-5D204730E3B7}" dt="2022-12-17T14:48:49.300" v="6435"/>
          <ac:spMkLst>
            <pc:docMk/>
            <pc:sldMk cId="2829971436" sldId="307"/>
            <ac:spMk id="24" creationId="{9900EBD4-B728-AC4C-1135-E464A1270079}"/>
          </ac:spMkLst>
        </pc:spChg>
        <pc:spChg chg="mod">
          <ac:chgData name="Seth Petry-Johnson" userId="9311b3db184b81f9" providerId="LiveId" clId="{50A889BA-A033-4043-9032-5D204730E3B7}" dt="2022-12-17T14:48:49.300" v="6435"/>
          <ac:spMkLst>
            <pc:docMk/>
            <pc:sldMk cId="2829971436" sldId="307"/>
            <ac:spMk id="25" creationId="{31460396-C9FC-10E3-9437-5BBCCF0803AC}"/>
          </ac:spMkLst>
        </pc:spChg>
        <pc:spChg chg="mod">
          <ac:chgData name="Seth Petry-Johnson" userId="9311b3db184b81f9" providerId="LiveId" clId="{50A889BA-A033-4043-9032-5D204730E3B7}" dt="2022-12-17T14:48:49.300" v="6435"/>
          <ac:spMkLst>
            <pc:docMk/>
            <pc:sldMk cId="2829971436" sldId="307"/>
            <ac:spMk id="26" creationId="{6C108E06-DDAF-FD39-E118-DBAF83B18075}"/>
          </ac:spMkLst>
        </pc:spChg>
        <pc:spChg chg="mod">
          <ac:chgData name="Seth Petry-Johnson" userId="9311b3db184b81f9" providerId="LiveId" clId="{50A889BA-A033-4043-9032-5D204730E3B7}" dt="2022-12-17T14:48:49.300" v="6435"/>
          <ac:spMkLst>
            <pc:docMk/>
            <pc:sldMk cId="2829971436" sldId="307"/>
            <ac:spMk id="27" creationId="{5922D046-CF62-7745-90CD-2E78292BD94E}"/>
          </ac:spMkLst>
        </pc:spChg>
        <pc:spChg chg="mod">
          <ac:chgData name="Seth Petry-Johnson" userId="9311b3db184b81f9" providerId="LiveId" clId="{50A889BA-A033-4043-9032-5D204730E3B7}" dt="2022-12-17T14:49:59.853" v="6591"/>
          <ac:spMkLst>
            <pc:docMk/>
            <pc:sldMk cId="2829971436" sldId="307"/>
            <ac:spMk id="29" creationId="{B551508F-BFDF-A5FB-4684-B9862C1B754E}"/>
          </ac:spMkLst>
        </pc:spChg>
        <pc:spChg chg="mod">
          <ac:chgData name="Seth Petry-Johnson" userId="9311b3db184b81f9" providerId="LiveId" clId="{50A889BA-A033-4043-9032-5D204730E3B7}" dt="2022-12-17T14:49:59.853" v="6591"/>
          <ac:spMkLst>
            <pc:docMk/>
            <pc:sldMk cId="2829971436" sldId="307"/>
            <ac:spMk id="30" creationId="{E16E80A2-876C-FB08-B044-C0CEACD024BE}"/>
          </ac:spMkLst>
        </pc:spChg>
        <pc:spChg chg="mod">
          <ac:chgData name="Seth Petry-Johnson" userId="9311b3db184b81f9" providerId="LiveId" clId="{50A889BA-A033-4043-9032-5D204730E3B7}" dt="2022-12-17T14:49:59.853" v="6591"/>
          <ac:spMkLst>
            <pc:docMk/>
            <pc:sldMk cId="2829971436" sldId="307"/>
            <ac:spMk id="31" creationId="{2AD314B0-A202-2A68-2BE3-88CDD1C17BE1}"/>
          </ac:spMkLst>
        </pc:spChg>
        <pc:spChg chg="mod">
          <ac:chgData name="Seth Petry-Johnson" userId="9311b3db184b81f9" providerId="LiveId" clId="{50A889BA-A033-4043-9032-5D204730E3B7}" dt="2022-12-17T14:49:59.853" v="6591"/>
          <ac:spMkLst>
            <pc:docMk/>
            <pc:sldMk cId="2829971436" sldId="307"/>
            <ac:spMk id="32" creationId="{D27908A0-46A0-1F33-9421-415FAB03FA94}"/>
          </ac:spMkLst>
        </pc:spChg>
        <pc:spChg chg="mod">
          <ac:chgData name="Seth Petry-Johnson" userId="9311b3db184b81f9" providerId="LiveId" clId="{50A889BA-A033-4043-9032-5D204730E3B7}" dt="2022-12-17T14:53:15.795" v="6654"/>
          <ac:spMkLst>
            <pc:docMk/>
            <pc:sldMk cId="2829971436" sldId="307"/>
            <ac:spMk id="34" creationId="{D23503A7-2A3C-0EE4-38FD-16B0D310F69F}"/>
          </ac:spMkLst>
        </pc:spChg>
        <pc:spChg chg="mod">
          <ac:chgData name="Seth Petry-Johnson" userId="9311b3db184b81f9" providerId="LiveId" clId="{50A889BA-A033-4043-9032-5D204730E3B7}" dt="2022-12-17T14:53:15.795" v="6654"/>
          <ac:spMkLst>
            <pc:docMk/>
            <pc:sldMk cId="2829971436" sldId="307"/>
            <ac:spMk id="35" creationId="{1156173E-D5DD-02FA-C7F8-A3247FF86C3E}"/>
          </ac:spMkLst>
        </pc:spChg>
        <pc:spChg chg="mod">
          <ac:chgData name="Seth Petry-Johnson" userId="9311b3db184b81f9" providerId="LiveId" clId="{50A889BA-A033-4043-9032-5D204730E3B7}" dt="2022-12-17T14:53:15.795" v="6654"/>
          <ac:spMkLst>
            <pc:docMk/>
            <pc:sldMk cId="2829971436" sldId="307"/>
            <ac:spMk id="36" creationId="{5B13C315-D98E-B0EB-3B9D-C9382E01CEAD}"/>
          </ac:spMkLst>
        </pc:spChg>
        <pc:spChg chg="mod">
          <ac:chgData name="Seth Petry-Johnson" userId="9311b3db184b81f9" providerId="LiveId" clId="{50A889BA-A033-4043-9032-5D204730E3B7}" dt="2022-12-17T14:53:15.795" v="6654"/>
          <ac:spMkLst>
            <pc:docMk/>
            <pc:sldMk cId="2829971436" sldId="307"/>
            <ac:spMk id="37" creationId="{2C998606-7F8B-73A3-D140-1AA07971FCAF}"/>
          </ac:spMkLst>
        </pc:spChg>
        <pc:grpChg chg="add del mod ord">
          <ac:chgData name="Seth Petry-Johnson" userId="9311b3db184b81f9" providerId="LiveId" clId="{50A889BA-A033-4043-9032-5D204730E3B7}" dt="2022-12-17T14:48:48.913" v="6434" actId="478"/>
          <ac:grpSpMkLst>
            <pc:docMk/>
            <pc:sldMk cId="2829971436" sldId="307"/>
            <ac:grpSpMk id="7" creationId="{1D8D4D0E-63C6-17E1-3940-0BD0A3134728}"/>
          </ac:grpSpMkLst>
        </pc:grpChg>
        <pc:grpChg chg="add mod ord">
          <ac:chgData name="Seth Petry-Johnson" userId="9311b3db184b81f9" providerId="LiveId" clId="{50A889BA-A033-4043-9032-5D204730E3B7}" dt="2022-12-17T14:48:56.967" v="6478" actId="13244"/>
          <ac:grpSpMkLst>
            <pc:docMk/>
            <pc:sldMk cId="2829971436" sldId="307"/>
            <ac:grpSpMk id="14" creationId="{0DBFFC55-85AE-8E68-7A89-A00092734136}"/>
          </ac:grpSpMkLst>
        </pc:grpChg>
        <pc:grpChg chg="add del mod">
          <ac:chgData name="Seth Petry-Johnson" userId="9311b3db184b81f9" providerId="LiveId" clId="{50A889BA-A033-4043-9032-5D204730E3B7}" dt="2022-12-17T14:50:00.880" v="6592"/>
          <ac:grpSpMkLst>
            <pc:docMk/>
            <pc:sldMk cId="2829971436" sldId="307"/>
            <ac:grpSpMk id="28" creationId="{A0FA42D2-11E3-F23D-05EE-BDD76B6F8979}"/>
          </ac:grpSpMkLst>
        </pc:grpChg>
        <pc:grpChg chg="add mod">
          <ac:chgData name="Seth Petry-Johnson" userId="9311b3db184b81f9" providerId="LiveId" clId="{50A889BA-A033-4043-9032-5D204730E3B7}" dt="2022-12-17T14:53:22.521" v="6701" actId="1036"/>
          <ac:grpSpMkLst>
            <pc:docMk/>
            <pc:sldMk cId="2829971436" sldId="307"/>
            <ac:grpSpMk id="33" creationId="{2F709C58-5068-867E-019B-6E58DE840F69}"/>
          </ac:grpSpMkLst>
        </pc:grpChg>
        <pc:picChg chg="add mod">
          <ac:chgData name="Seth Petry-Johnson" userId="9311b3db184b81f9" providerId="LiveId" clId="{50A889BA-A033-4043-9032-5D204730E3B7}" dt="2022-12-16T14:38:36.150" v="5754" actId="14826"/>
          <ac:picMkLst>
            <pc:docMk/>
            <pc:sldMk cId="2829971436" sldId="307"/>
            <ac:picMk id="2" creationId="{48EC1185-0C5E-5C27-2EB2-339C05F7355A}"/>
          </ac:picMkLst>
        </pc:picChg>
        <pc:picChg chg="del">
          <ac:chgData name="Seth Petry-Johnson" userId="9311b3db184b81f9" providerId="LiveId" clId="{50A889BA-A033-4043-9032-5D204730E3B7}" dt="2022-12-16T01:54:49.713" v="4920" actId="478"/>
          <ac:picMkLst>
            <pc:docMk/>
            <pc:sldMk cId="2829971436" sldId="307"/>
            <ac:picMk id="2" creationId="{C746264B-76F6-BBAA-C5C1-202E543BFEEA}"/>
          </ac:picMkLst>
        </pc:picChg>
        <pc:picChg chg="add mod">
          <ac:chgData name="Seth Petry-Johnson" userId="9311b3db184b81f9" providerId="LiveId" clId="{50A889BA-A033-4043-9032-5D204730E3B7}" dt="2022-12-17T15:19:30.428" v="7060" actId="14826"/>
          <ac:picMkLst>
            <pc:docMk/>
            <pc:sldMk cId="2829971436" sldId="307"/>
            <ac:picMk id="3" creationId="{55E13C01-E36A-0F1E-D98B-1CC8C05DDF4E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3" creationId="{5C73B189-B83A-D717-4FC7-0C1704C28996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5" creationId="{A0E3589E-40CF-883B-D8F8-F84482DF1E25}"/>
          </ac:picMkLst>
        </pc:picChg>
        <pc:picChg chg="del">
          <ac:chgData name="Seth Petry-Johnson" userId="9311b3db184b81f9" providerId="LiveId" clId="{50A889BA-A033-4043-9032-5D204730E3B7}" dt="2022-12-16T01:54:49.241" v="4919" actId="478"/>
          <ac:picMkLst>
            <pc:docMk/>
            <pc:sldMk cId="2829971436" sldId="307"/>
            <ac:picMk id="7" creationId="{0A711136-15EA-CC8F-18D2-A813E63A77EE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8" creationId="{8CAC90EE-DBA8-327B-64A9-7E6A2914D6A6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11" creationId="{6831C053-B9C7-C999-0EF6-12D43F8DB204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13" creationId="{BA2B536C-43CC-B20C-B68B-CB0269008BF8}"/>
          </ac:picMkLst>
        </pc:picChg>
        <pc:picChg chg="mod">
          <ac:chgData name="Seth Petry-Johnson" userId="9311b3db184b81f9" providerId="LiveId" clId="{50A889BA-A033-4043-9032-5D204730E3B7}" dt="2022-12-16T14:58:56.536" v="5873" actId="14100"/>
          <ac:picMkLst>
            <pc:docMk/>
            <pc:sldMk cId="2829971436" sldId="307"/>
            <ac:picMk id="15" creationId="{F746B25F-030E-0487-C9E1-08F888568A8D}"/>
          </ac:picMkLst>
        </pc:picChg>
        <pc:picChg chg="add mod">
          <ac:chgData name="Seth Petry-Johnson" userId="9311b3db184b81f9" providerId="LiveId" clId="{50A889BA-A033-4043-9032-5D204730E3B7}" dt="2022-12-16T14:40:11.185" v="5756" actId="14826"/>
          <ac:picMkLst>
            <pc:docMk/>
            <pc:sldMk cId="2829971436" sldId="307"/>
            <ac:picMk id="2050" creationId="{BAF505D2-4F8D-F2ED-AA36-4097311A1E35}"/>
          </ac:picMkLst>
        </pc:picChg>
        <pc:cxnChg chg="add mod ord">
          <ac:chgData name="Seth Petry-Johnson" userId="9311b3db184b81f9" providerId="LiveId" clId="{50A889BA-A033-4043-9032-5D204730E3B7}" dt="2022-12-16T14:48:52.998" v="5868" actId="14100"/>
          <ac:cxnSpMkLst>
            <pc:docMk/>
            <pc:sldMk cId="2829971436" sldId="307"/>
            <ac:cxnSpMk id="5" creationId="{2CDE2082-2264-A97F-DFC5-0F86BD51D5A9}"/>
          </ac:cxnSpMkLst>
        </pc:cxnChg>
        <pc:cxnChg chg="add mod">
          <ac:chgData name="Seth Petry-Johnson" userId="9311b3db184b81f9" providerId="LiveId" clId="{50A889BA-A033-4043-9032-5D204730E3B7}" dt="2022-12-16T14:48:44.814" v="5867" actId="14100"/>
          <ac:cxnSpMkLst>
            <pc:docMk/>
            <pc:sldMk cId="2829971436" sldId="307"/>
            <ac:cxnSpMk id="10" creationId="{23EFDDAA-157C-E317-E441-66D8D75222E1}"/>
          </ac:cxnSpMkLst>
        </pc:cxnChg>
        <pc:cxnChg chg="add mod">
          <ac:chgData name="Seth Petry-Johnson" userId="9311b3db184b81f9" providerId="LiveId" clId="{50A889BA-A033-4043-9032-5D204730E3B7}" dt="2022-12-17T14:37:07.331" v="6195" actId="1038"/>
          <ac:cxnSpMkLst>
            <pc:docMk/>
            <pc:sldMk cId="2829971436" sldId="307"/>
            <ac:cxnSpMk id="17" creationId="{69CF9394-7A47-50C3-4BB2-ED449A440E71}"/>
          </ac:cxnSpMkLst>
        </pc:cxnChg>
      </pc:sldChg>
      <pc:sldChg chg="addSp modSp add mod">
        <pc:chgData name="Seth Petry-Johnson" userId="9311b3db184b81f9" providerId="LiveId" clId="{50A889BA-A033-4043-9032-5D204730E3B7}" dt="2022-12-17T16:08:48.215" v="7890" actId="20577"/>
        <pc:sldMkLst>
          <pc:docMk/>
          <pc:sldMk cId="1262784967" sldId="308"/>
        </pc:sldMkLst>
        <pc:spChg chg="add mod ord">
          <ac:chgData name="Seth Petry-Johnson" userId="9311b3db184b81f9" providerId="LiveId" clId="{50A889BA-A033-4043-9032-5D204730E3B7}" dt="2022-12-16T15:01:46.082" v="6003" actId="1038"/>
          <ac:spMkLst>
            <pc:docMk/>
            <pc:sldMk cId="1262784967" sldId="308"/>
            <ac:spMk id="2" creationId="{9E8F6549-04C3-A34B-AFF1-D2BADE6FA991}"/>
          </ac:spMkLst>
        </pc:spChg>
        <pc:spChg chg="add mod ord">
          <ac:chgData name="Seth Petry-Johnson" userId="9311b3db184b81f9" providerId="LiveId" clId="{50A889BA-A033-4043-9032-5D204730E3B7}" dt="2022-12-17T16:08:48.215" v="7890" actId="20577"/>
          <ac:spMkLst>
            <pc:docMk/>
            <pc:sldMk cId="1262784967" sldId="308"/>
            <ac:spMk id="4" creationId="{F657E666-0EE6-56E3-46A7-2DAB8C631D9A}"/>
          </ac:spMkLst>
        </pc:spChg>
        <pc:spChg chg="add mod ord">
          <ac:chgData name="Seth Petry-Johnson" userId="9311b3db184b81f9" providerId="LiveId" clId="{50A889BA-A033-4043-9032-5D204730E3B7}" dt="2022-12-16T15:01:46.082" v="6003" actId="1038"/>
          <ac:spMkLst>
            <pc:docMk/>
            <pc:sldMk cId="1262784967" sldId="308"/>
            <ac:spMk id="5" creationId="{97256B16-5362-84FE-33CB-E9B3341FFC3E}"/>
          </ac:spMkLst>
        </pc:spChg>
      </pc:sldChg>
      <pc:sldChg chg="addSp delSp modSp del">
        <pc:chgData name="Seth Petry-Johnson" userId="9311b3db184b81f9" providerId="LiveId" clId="{50A889BA-A033-4043-9032-5D204730E3B7}" dt="2022-12-16T14:41:41.445" v="5843" actId="47"/>
        <pc:sldMkLst>
          <pc:docMk/>
          <pc:sldMk cId="1986209619" sldId="308"/>
        </pc:sldMkLst>
        <pc:picChg chg="add mod">
          <ac:chgData name="Seth Petry-Johnson" userId="9311b3db184b81f9" providerId="LiveId" clId="{50A889BA-A033-4043-9032-5D204730E3B7}" dt="2022-12-16T14:09:13.421" v="5314" actId="1076"/>
          <ac:picMkLst>
            <pc:docMk/>
            <pc:sldMk cId="1986209619" sldId="308"/>
            <ac:picMk id="2" creationId="{C7DB8D6D-47CD-D934-BB37-45041F60C284}"/>
          </ac:picMkLst>
        </pc:picChg>
        <pc:picChg chg="del">
          <ac:chgData name="Seth Petry-Johnson" userId="9311b3db184b81f9" providerId="LiveId" clId="{50A889BA-A033-4043-9032-5D204730E3B7}" dt="2022-12-16T14:04:08.239" v="5309" actId="478"/>
          <ac:picMkLst>
            <pc:docMk/>
            <pc:sldMk cId="1986209619" sldId="308"/>
            <ac:picMk id="1026" creationId="{5F30E973-C80B-9CD4-0734-3B2ED1818DFB}"/>
          </ac:picMkLst>
        </pc:picChg>
      </pc:sldChg>
      <pc:sldChg chg="add del">
        <pc:chgData name="Seth Petry-Johnson" userId="9311b3db184b81f9" providerId="LiveId" clId="{50A889BA-A033-4043-9032-5D204730E3B7}" dt="2022-12-17T14:37:24.430" v="6196" actId="47"/>
        <pc:sldMkLst>
          <pc:docMk/>
          <pc:sldMk cId="80228703" sldId="309"/>
        </pc:sldMkLst>
      </pc:sldChg>
      <pc:sldChg chg="del">
        <pc:chgData name="Seth Petry-Johnson" userId="9311b3db184b81f9" providerId="LiveId" clId="{50A889BA-A033-4043-9032-5D204730E3B7}" dt="2022-12-16T14:41:45.393" v="5845" actId="47"/>
        <pc:sldMkLst>
          <pc:docMk/>
          <pc:sldMk cId="501089099" sldId="309"/>
        </pc:sldMkLst>
      </pc:sldChg>
      <pc:sldChg chg="addSp delSp modSp add del mod modTransition delAnim">
        <pc:chgData name="Seth Petry-Johnson" userId="9311b3db184b81f9" providerId="LiveId" clId="{50A889BA-A033-4043-9032-5D204730E3B7}" dt="2022-12-17T14:54:27.897" v="6846" actId="47"/>
        <pc:sldMkLst>
          <pc:docMk/>
          <pc:sldMk cId="2043377988" sldId="309"/>
        </pc:sldMkLst>
        <pc:spChg chg="del">
          <ac:chgData name="Seth Petry-Johnson" userId="9311b3db184b81f9" providerId="LiveId" clId="{50A889BA-A033-4043-9032-5D204730E3B7}" dt="2022-12-17T14:38:44.089" v="6203" actId="478"/>
          <ac:spMkLst>
            <pc:docMk/>
            <pc:sldMk cId="2043377988" sldId="309"/>
            <ac:spMk id="4" creationId="{D9F03FE0-67FD-A671-C09A-C93DA65A427E}"/>
          </ac:spMkLst>
        </pc:spChg>
        <pc:spChg chg="add mod">
          <ac:chgData name="Seth Petry-Johnson" userId="9311b3db184b81f9" providerId="LiveId" clId="{50A889BA-A033-4043-9032-5D204730E3B7}" dt="2022-12-17T14:48:36.643" v="6418" actId="14100"/>
          <ac:spMkLst>
            <pc:docMk/>
            <pc:sldMk cId="2043377988" sldId="309"/>
            <ac:spMk id="7" creationId="{7378D5FD-C0CD-94CE-616C-A51BA0B01922}"/>
          </ac:spMkLst>
        </pc:spChg>
        <pc:spChg chg="add mod">
          <ac:chgData name="Seth Petry-Johnson" userId="9311b3db184b81f9" providerId="LiveId" clId="{50A889BA-A033-4043-9032-5D204730E3B7}" dt="2022-12-17T14:47:53.140" v="6372" actId="14100"/>
          <ac:spMkLst>
            <pc:docMk/>
            <pc:sldMk cId="2043377988" sldId="309"/>
            <ac:spMk id="8" creationId="{36062881-95DD-B56F-3776-256F1FD898A6}"/>
          </ac:spMkLst>
        </pc:spChg>
        <pc:spChg chg="add mod">
          <ac:chgData name="Seth Petry-Johnson" userId="9311b3db184b81f9" providerId="LiveId" clId="{50A889BA-A033-4043-9032-5D204730E3B7}" dt="2022-12-17T14:48:14.888" v="6415" actId="2711"/>
          <ac:spMkLst>
            <pc:docMk/>
            <pc:sldMk cId="2043377988" sldId="309"/>
            <ac:spMk id="11" creationId="{0EF962CA-7474-7448-2B6C-4AC6F0388983}"/>
          </ac:spMkLst>
        </pc:spChg>
        <pc:spChg chg="add mod">
          <ac:chgData name="Seth Petry-Johnson" userId="9311b3db184b81f9" providerId="LiveId" clId="{50A889BA-A033-4043-9032-5D204730E3B7}" dt="2022-12-17T14:48:25.666" v="6416" actId="2711"/>
          <ac:spMkLst>
            <pc:docMk/>
            <pc:sldMk cId="2043377988" sldId="309"/>
            <ac:spMk id="12" creationId="{DF00BD45-4F47-C2E7-255F-4C4A04D6DA09}"/>
          </ac:spMkLst>
        </pc:spChg>
        <pc:spChg chg="mod">
          <ac:chgData name="Seth Petry-Johnson" userId="9311b3db184b81f9" providerId="LiveId" clId="{50A889BA-A033-4043-9032-5D204730E3B7}" dt="2022-12-17T14:38:39.234" v="6201" actId="207"/>
          <ac:spMkLst>
            <pc:docMk/>
            <pc:sldMk cId="2043377988" sldId="309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4:43:10.563" v="6234" actId="1076"/>
          <ac:spMkLst>
            <pc:docMk/>
            <pc:sldMk cId="2043377988" sldId="309"/>
            <ac:spMk id="23" creationId="{47651BB0-5738-5BDE-80F5-665ABE7D7916}"/>
          </ac:spMkLst>
        </pc:spChg>
        <pc:grpChg chg="add mod ord">
          <ac:chgData name="Seth Petry-Johnson" userId="9311b3db184b81f9" providerId="LiveId" clId="{50A889BA-A033-4043-9032-5D204730E3B7}" dt="2022-12-17T14:48:43.488" v="6433" actId="1037"/>
          <ac:grpSpMkLst>
            <pc:docMk/>
            <pc:sldMk cId="2043377988" sldId="309"/>
            <ac:grpSpMk id="13" creationId="{8DC3F125-3A6D-5DFF-329F-53EF7EED0211}"/>
          </ac:grpSpMkLst>
        </pc:grpChg>
        <pc:picChg chg="mod">
          <ac:chgData name="Seth Petry-Johnson" userId="9311b3db184b81f9" providerId="LiveId" clId="{50A889BA-A033-4043-9032-5D204730E3B7}" dt="2022-12-17T14:38:12.611" v="6198"/>
          <ac:picMkLst>
            <pc:docMk/>
            <pc:sldMk cId="2043377988" sldId="309"/>
            <ac:picMk id="3" creationId="{55E13C01-E36A-0F1E-D98B-1CC8C05DDF4E}"/>
          </ac:picMkLst>
        </pc:picChg>
        <pc:picChg chg="mod">
          <ac:chgData name="Seth Petry-Johnson" userId="9311b3db184b81f9" providerId="LiveId" clId="{50A889BA-A033-4043-9032-5D204730E3B7}" dt="2022-12-17T14:38:17.892" v="6199"/>
          <ac:picMkLst>
            <pc:docMk/>
            <pc:sldMk cId="2043377988" sldId="309"/>
            <ac:picMk id="2050" creationId="{BAF505D2-4F8D-F2ED-AA36-4097311A1E35}"/>
          </ac:picMkLst>
        </pc:picChg>
        <pc:cxnChg chg="del">
          <ac:chgData name="Seth Petry-Johnson" userId="9311b3db184b81f9" providerId="LiveId" clId="{50A889BA-A033-4043-9032-5D204730E3B7}" dt="2022-12-17T14:38:44.928" v="6204" actId="478"/>
          <ac:cxnSpMkLst>
            <pc:docMk/>
            <pc:sldMk cId="2043377988" sldId="309"/>
            <ac:cxnSpMk id="5" creationId="{2CDE2082-2264-A97F-DFC5-0F86BD51D5A9}"/>
          </ac:cxnSpMkLst>
        </pc:cxnChg>
        <pc:cxnChg chg="del">
          <ac:chgData name="Seth Petry-Johnson" userId="9311b3db184b81f9" providerId="LiveId" clId="{50A889BA-A033-4043-9032-5D204730E3B7}" dt="2022-12-17T14:38:42.628" v="6202" actId="478"/>
          <ac:cxnSpMkLst>
            <pc:docMk/>
            <pc:sldMk cId="2043377988" sldId="309"/>
            <ac:cxnSpMk id="10" creationId="{23EFDDAA-157C-E317-E441-66D8D75222E1}"/>
          </ac:cxnSpMkLst>
        </pc:cxnChg>
        <pc:cxnChg chg="del mod">
          <ac:chgData name="Seth Petry-Johnson" userId="9311b3db184b81f9" providerId="LiveId" clId="{50A889BA-A033-4043-9032-5D204730E3B7}" dt="2022-12-17T14:39:19.889" v="6206" actId="478"/>
          <ac:cxnSpMkLst>
            <pc:docMk/>
            <pc:sldMk cId="2043377988" sldId="309"/>
            <ac:cxnSpMk id="17" creationId="{69CF9394-7A47-50C3-4BB2-ED449A440E71}"/>
          </ac:cxnSpMkLst>
        </pc:cxnChg>
      </pc:sldChg>
      <pc:sldChg chg="del">
        <pc:chgData name="Seth Petry-Johnson" userId="9311b3db184b81f9" providerId="LiveId" clId="{50A889BA-A033-4043-9032-5D204730E3B7}" dt="2022-12-16T14:41:47.705" v="5846" actId="47"/>
        <pc:sldMkLst>
          <pc:docMk/>
          <pc:sldMk cId="1549270378" sldId="310"/>
        </pc:sldMkLst>
      </pc:sldChg>
      <pc:sldChg chg="addSp delSp modSp add mod modTransition modAnim">
        <pc:chgData name="Seth Petry-Johnson" userId="9311b3db184b81f9" providerId="LiveId" clId="{50A889BA-A033-4043-9032-5D204730E3B7}" dt="2022-12-17T15:19:25.120" v="7059" actId="14826"/>
        <pc:sldMkLst>
          <pc:docMk/>
          <pc:sldMk cId="2280226277" sldId="310"/>
        </pc:sldMkLst>
        <pc:spChg chg="mod">
          <ac:chgData name="Seth Petry-Johnson" userId="9311b3db184b81f9" providerId="LiveId" clId="{50A889BA-A033-4043-9032-5D204730E3B7}" dt="2022-12-17T14:59:50.608" v="7056" actId="1038"/>
          <ac:spMkLst>
            <pc:docMk/>
            <pc:sldMk cId="2280226277" sldId="310"/>
            <ac:spMk id="4" creationId="{D9F03FE0-67FD-A671-C09A-C93DA65A427E}"/>
          </ac:spMkLst>
        </pc:spChg>
        <pc:spChg chg="mod">
          <ac:chgData name="Seth Petry-Johnson" userId="9311b3db184b81f9" providerId="LiveId" clId="{50A889BA-A033-4043-9032-5D204730E3B7}" dt="2022-12-17T14:52:46.799" v="6652" actId="14100"/>
          <ac:spMkLst>
            <pc:docMk/>
            <pc:sldMk cId="2280226277" sldId="310"/>
            <ac:spMk id="8" creationId="{97A55630-E0B9-69FA-FB81-7AE8368D1C09}"/>
          </ac:spMkLst>
        </pc:spChg>
        <pc:spChg chg="mod">
          <ac:chgData name="Seth Petry-Johnson" userId="9311b3db184b81f9" providerId="LiveId" clId="{50A889BA-A033-4043-9032-5D204730E3B7}" dt="2022-12-17T14:50:41.796" v="6597"/>
          <ac:spMkLst>
            <pc:docMk/>
            <pc:sldMk cId="2280226277" sldId="310"/>
            <ac:spMk id="11" creationId="{FD2F1A9D-69E6-8A10-C10D-99D919BDDA02}"/>
          </ac:spMkLst>
        </pc:spChg>
        <pc:spChg chg="mod">
          <ac:chgData name="Seth Petry-Johnson" userId="9311b3db184b81f9" providerId="LiveId" clId="{50A889BA-A033-4043-9032-5D204730E3B7}" dt="2022-12-17T14:52:39.228" v="6651" actId="14100"/>
          <ac:spMkLst>
            <pc:docMk/>
            <pc:sldMk cId="2280226277" sldId="310"/>
            <ac:spMk id="12" creationId="{CAC43BCB-748D-9AF9-BF6A-DE1C6EC923E8}"/>
          </ac:spMkLst>
        </pc:spChg>
        <pc:spChg chg="mod">
          <ac:chgData name="Seth Petry-Johnson" userId="9311b3db184b81f9" providerId="LiveId" clId="{50A889BA-A033-4043-9032-5D204730E3B7}" dt="2022-12-17T14:52:32.752" v="6649" actId="20577"/>
          <ac:spMkLst>
            <pc:docMk/>
            <pc:sldMk cId="2280226277" sldId="310"/>
            <ac:spMk id="13" creationId="{2566972B-6C4B-4B98-CF31-225750C76D39}"/>
          </ac:spMkLst>
        </pc:spChg>
        <pc:spChg chg="mod">
          <ac:chgData name="Seth Petry-Johnson" userId="9311b3db184b81f9" providerId="LiveId" clId="{50A889BA-A033-4043-9032-5D204730E3B7}" dt="2022-12-17T14:59:41.728" v="7046" actId="6549"/>
          <ac:spMkLst>
            <pc:docMk/>
            <pc:sldMk cId="2280226277" sldId="310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4:57:10.995" v="6980"/>
          <ac:spMkLst>
            <pc:docMk/>
            <pc:sldMk cId="2280226277" sldId="310"/>
            <ac:spMk id="29" creationId="{96602B14-96EC-1786-FF8C-B581F90F0166}"/>
          </ac:spMkLst>
        </pc:spChg>
        <pc:spChg chg="mod">
          <ac:chgData name="Seth Petry-Johnson" userId="9311b3db184b81f9" providerId="LiveId" clId="{50A889BA-A033-4043-9032-5D204730E3B7}" dt="2022-12-17T14:57:10.995" v="6980"/>
          <ac:spMkLst>
            <pc:docMk/>
            <pc:sldMk cId="2280226277" sldId="310"/>
            <ac:spMk id="30" creationId="{84F5FB27-951B-D447-0AB9-DDEAD1F4B827}"/>
          </ac:spMkLst>
        </pc:spChg>
        <pc:spChg chg="mod">
          <ac:chgData name="Seth Petry-Johnson" userId="9311b3db184b81f9" providerId="LiveId" clId="{50A889BA-A033-4043-9032-5D204730E3B7}" dt="2022-12-17T14:57:10.995" v="6980"/>
          <ac:spMkLst>
            <pc:docMk/>
            <pc:sldMk cId="2280226277" sldId="310"/>
            <ac:spMk id="31" creationId="{A8BBD7F3-56AA-2F92-6D13-475DE8153467}"/>
          </ac:spMkLst>
        </pc:spChg>
        <pc:spChg chg="mod">
          <ac:chgData name="Seth Petry-Johnson" userId="9311b3db184b81f9" providerId="LiveId" clId="{50A889BA-A033-4043-9032-5D204730E3B7}" dt="2022-12-17T14:57:10.995" v="6980"/>
          <ac:spMkLst>
            <pc:docMk/>
            <pc:sldMk cId="2280226277" sldId="310"/>
            <ac:spMk id="32" creationId="{22FC602F-A65A-8E44-DF71-17DE6A03F335}"/>
          </ac:spMkLst>
        </pc:spChg>
        <pc:grpChg chg="add del mod ord">
          <ac:chgData name="Seth Petry-Johnson" userId="9311b3db184b81f9" providerId="LiveId" clId="{50A889BA-A033-4043-9032-5D204730E3B7}" dt="2022-12-17T14:57:10.559" v="6979" actId="478"/>
          <ac:grpSpMkLst>
            <pc:docMk/>
            <pc:sldMk cId="2280226277" sldId="310"/>
            <ac:grpSpMk id="7" creationId="{63529857-EF11-BAEE-924D-94FE9797894E}"/>
          </ac:grpSpMkLst>
        </pc:grpChg>
        <pc:grpChg chg="mod">
          <ac:chgData name="Seth Petry-Johnson" userId="9311b3db184b81f9" providerId="LiveId" clId="{50A889BA-A033-4043-9032-5D204730E3B7}" dt="2022-12-17T14:49:52.745" v="6590" actId="1035"/>
          <ac:grpSpMkLst>
            <pc:docMk/>
            <pc:sldMk cId="2280226277" sldId="310"/>
            <ac:grpSpMk id="14" creationId="{0DBFFC55-85AE-8E68-7A89-A00092734136}"/>
          </ac:grpSpMkLst>
        </pc:grpChg>
        <pc:grpChg chg="add mod ord">
          <ac:chgData name="Seth Petry-Johnson" userId="9311b3db184b81f9" providerId="LiveId" clId="{50A889BA-A033-4043-9032-5D204730E3B7}" dt="2022-12-17T14:57:18.943" v="7020" actId="13244"/>
          <ac:grpSpMkLst>
            <pc:docMk/>
            <pc:sldMk cId="2280226277" sldId="310"/>
            <ac:grpSpMk id="28" creationId="{FCC80D68-4278-7FA2-8FDB-2F8F3FD97F23}"/>
          </ac:grpSpMkLst>
        </pc:grpChg>
        <pc:picChg chg="mod">
          <ac:chgData name="Seth Petry-Johnson" userId="9311b3db184b81f9" providerId="LiveId" clId="{50A889BA-A033-4043-9032-5D204730E3B7}" dt="2022-12-17T15:19:25.120" v="7059" actId="14826"/>
          <ac:picMkLst>
            <pc:docMk/>
            <pc:sldMk cId="2280226277" sldId="310"/>
            <ac:picMk id="3" creationId="{55E13C01-E36A-0F1E-D98B-1CC8C05DDF4E}"/>
          </ac:picMkLst>
        </pc:picChg>
        <pc:cxnChg chg="mod">
          <ac:chgData name="Seth Petry-Johnson" userId="9311b3db184b81f9" providerId="LiveId" clId="{50A889BA-A033-4043-9032-5D204730E3B7}" dt="2022-12-17T14:59:50.608" v="7056" actId="1038"/>
          <ac:cxnSpMkLst>
            <pc:docMk/>
            <pc:sldMk cId="2280226277" sldId="310"/>
            <ac:cxnSpMk id="17" creationId="{69CF9394-7A47-50C3-4BB2-ED449A440E71}"/>
          </ac:cxnSpMkLst>
        </pc:cxnChg>
      </pc:sldChg>
      <pc:sldChg chg="modSp add del mod">
        <pc:chgData name="Seth Petry-Johnson" userId="9311b3db184b81f9" providerId="LiveId" clId="{50A889BA-A033-4043-9032-5D204730E3B7}" dt="2022-12-17T14:54:26.987" v="6845" actId="47"/>
        <pc:sldMkLst>
          <pc:docMk/>
          <pc:sldMk cId="137674482" sldId="311"/>
        </pc:sldMkLst>
        <pc:grpChg chg="mod">
          <ac:chgData name="Seth Petry-Johnson" userId="9311b3db184b81f9" providerId="LiveId" clId="{50A889BA-A033-4043-9032-5D204730E3B7}" dt="2022-12-17T14:53:59.829" v="6746" actId="1035"/>
          <ac:grpSpMkLst>
            <pc:docMk/>
            <pc:sldMk cId="137674482" sldId="311"/>
            <ac:grpSpMk id="7" creationId="{63529857-EF11-BAEE-924D-94FE9797894E}"/>
          </ac:grpSpMkLst>
        </pc:grpChg>
      </pc:sldChg>
      <pc:sldChg chg="del">
        <pc:chgData name="Seth Petry-Johnson" userId="9311b3db184b81f9" providerId="LiveId" clId="{50A889BA-A033-4043-9032-5D204730E3B7}" dt="2022-12-16T14:41:49.272" v="5847" actId="47"/>
        <pc:sldMkLst>
          <pc:docMk/>
          <pc:sldMk cId="1396052453" sldId="311"/>
        </pc:sldMkLst>
      </pc:sldChg>
      <pc:sldChg chg="addSp delSp modSp add mod">
        <pc:chgData name="Seth Petry-Johnson" userId="9311b3db184b81f9" providerId="LiveId" clId="{50A889BA-A033-4043-9032-5D204730E3B7}" dt="2022-12-17T15:19:20.568" v="7058" actId="14826"/>
        <pc:sldMkLst>
          <pc:docMk/>
          <pc:sldMk cId="897504356" sldId="312"/>
        </pc:sldMkLst>
        <pc:spChg chg="mod">
          <ac:chgData name="Seth Petry-Johnson" userId="9311b3db184b81f9" providerId="LiveId" clId="{50A889BA-A033-4043-9032-5D204730E3B7}" dt="2022-12-17T14:58:06.736" v="7022" actId="1038"/>
          <ac:spMkLst>
            <pc:docMk/>
            <pc:sldMk cId="897504356" sldId="312"/>
            <ac:spMk id="4" creationId="{D9F03FE0-67FD-A671-C09A-C93DA65A427E}"/>
          </ac:spMkLst>
        </pc:spChg>
        <pc:spChg chg="mod">
          <ac:chgData name="Seth Petry-Johnson" userId="9311b3db184b81f9" providerId="LiveId" clId="{50A889BA-A033-4043-9032-5D204730E3B7}" dt="2022-12-17T14:59:42.712" v="7049" actId="6549"/>
          <ac:spMkLst>
            <pc:docMk/>
            <pc:sldMk cId="897504356" sldId="312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4:56:50.074" v="6942"/>
          <ac:spMkLst>
            <pc:docMk/>
            <pc:sldMk cId="897504356" sldId="312"/>
            <ac:spMk id="29" creationId="{2A00FACE-C5D6-F434-6752-C20B1873EF54}"/>
          </ac:spMkLst>
        </pc:spChg>
        <pc:spChg chg="mod">
          <ac:chgData name="Seth Petry-Johnson" userId="9311b3db184b81f9" providerId="LiveId" clId="{50A889BA-A033-4043-9032-5D204730E3B7}" dt="2022-12-17T14:56:50.074" v="6942"/>
          <ac:spMkLst>
            <pc:docMk/>
            <pc:sldMk cId="897504356" sldId="312"/>
            <ac:spMk id="30" creationId="{659B253B-AA20-30CC-4632-4CD066ADCD24}"/>
          </ac:spMkLst>
        </pc:spChg>
        <pc:spChg chg="mod">
          <ac:chgData name="Seth Petry-Johnson" userId="9311b3db184b81f9" providerId="LiveId" clId="{50A889BA-A033-4043-9032-5D204730E3B7}" dt="2022-12-17T14:56:50.074" v="6942"/>
          <ac:spMkLst>
            <pc:docMk/>
            <pc:sldMk cId="897504356" sldId="312"/>
            <ac:spMk id="31" creationId="{C527DB05-D51E-B503-A071-8377B7772307}"/>
          </ac:spMkLst>
        </pc:spChg>
        <pc:spChg chg="mod">
          <ac:chgData name="Seth Petry-Johnson" userId="9311b3db184b81f9" providerId="LiveId" clId="{50A889BA-A033-4043-9032-5D204730E3B7}" dt="2022-12-17T14:56:50.074" v="6942"/>
          <ac:spMkLst>
            <pc:docMk/>
            <pc:sldMk cId="897504356" sldId="312"/>
            <ac:spMk id="32" creationId="{6C7E422A-01D8-10C7-9DC3-6B5249262AFD}"/>
          </ac:spMkLst>
        </pc:spChg>
        <pc:spChg chg="mod">
          <ac:chgData name="Seth Petry-Johnson" userId="9311b3db184b81f9" providerId="LiveId" clId="{50A889BA-A033-4043-9032-5D204730E3B7}" dt="2022-12-17T14:57:02.443" v="6977"/>
          <ac:spMkLst>
            <pc:docMk/>
            <pc:sldMk cId="897504356" sldId="312"/>
            <ac:spMk id="34" creationId="{3F37726B-BE6A-4EDD-5CFA-1F97D0BDB214}"/>
          </ac:spMkLst>
        </pc:spChg>
        <pc:spChg chg="mod">
          <ac:chgData name="Seth Petry-Johnson" userId="9311b3db184b81f9" providerId="LiveId" clId="{50A889BA-A033-4043-9032-5D204730E3B7}" dt="2022-12-17T14:57:02.443" v="6977"/>
          <ac:spMkLst>
            <pc:docMk/>
            <pc:sldMk cId="897504356" sldId="312"/>
            <ac:spMk id="35" creationId="{34B315E3-6DE6-88CD-CE60-13C38E9F449A}"/>
          </ac:spMkLst>
        </pc:spChg>
        <pc:spChg chg="mod">
          <ac:chgData name="Seth Petry-Johnson" userId="9311b3db184b81f9" providerId="LiveId" clId="{50A889BA-A033-4043-9032-5D204730E3B7}" dt="2022-12-17T14:57:02.443" v="6977"/>
          <ac:spMkLst>
            <pc:docMk/>
            <pc:sldMk cId="897504356" sldId="312"/>
            <ac:spMk id="36" creationId="{03A2408C-3D10-6A38-D8DF-F70047287594}"/>
          </ac:spMkLst>
        </pc:spChg>
        <pc:spChg chg="mod">
          <ac:chgData name="Seth Petry-Johnson" userId="9311b3db184b81f9" providerId="LiveId" clId="{50A889BA-A033-4043-9032-5D204730E3B7}" dt="2022-12-17T14:57:02.443" v="6977"/>
          <ac:spMkLst>
            <pc:docMk/>
            <pc:sldMk cId="897504356" sldId="312"/>
            <ac:spMk id="37" creationId="{95E26BCF-5FAF-E054-737B-5DB3FEC6DA4A}"/>
          </ac:spMkLst>
        </pc:spChg>
        <pc:grpChg chg="del mod">
          <ac:chgData name="Seth Petry-Johnson" userId="9311b3db184b81f9" providerId="LiveId" clId="{50A889BA-A033-4043-9032-5D204730E3B7}" dt="2022-12-17T14:57:02.095" v="6976" actId="478"/>
          <ac:grpSpMkLst>
            <pc:docMk/>
            <pc:sldMk cId="897504356" sldId="312"/>
            <ac:grpSpMk id="7" creationId="{63529857-EF11-BAEE-924D-94FE9797894E}"/>
          </ac:grpSpMkLst>
        </pc:grpChg>
        <pc:grpChg chg="add mod">
          <ac:chgData name="Seth Petry-Johnson" userId="9311b3db184b81f9" providerId="LiveId" clId="{50A889BA-A033-4043-9032-5D204730E3B7}" dt="2022-12-17T14:56:52.679" v="6975" actId="1036"/>
          <ac:grpSpMkLst>
            <pc:docMk/>
            <pc:sldMk cId="897504356" sldId="312"/>
            <ac:grpSpMk id="28" creationId="{D69E549A-7441-37AB-E9D4-2806C895C691}"/>
          </ac:grpSpMkLst>
        </pc:grpChg>
        <pc:grpChg chg="add mod ord">
          <ac:chgData name="Seth Petry-Johnson" userId="9311b3db184b81f9" providerId="LiveId" clId="{50A889BA-A033-4043-9032-5D204730E3B7}" dt="2022-12-17T14:57:05.179" v="6978" actId="13244"/>
          <ac:grpSpMkLst>
            <pc:docMk/>
            <pc:sldMk cId="897504356" sldId="312"/>
            <ac:grpSpMk id="33" creationId="{0981EC38-5EBC-696C-E565-5A9FAD1628EA}"/>
          </ac:grpSpMkLst>
        </pc:grpChg>
        <pc:picChg chg="mod">
          <ac:chgData name="Seth Petry-Johnson" userId="9311b3db184b81f9" providerId="LiveId" clId="{50A889BA-A033-4043-9032-5D204730E3B7}" dt="2022-12-17T15:19:20.568" v="7058" actId="14826"/>
          <ac:picMkLst>
            <pc:docMk/>
            <pc:sldMk cId="897504356" sldId="312"/>
            <ac:picMk id="3" creationId="{55E13C01-E36A-0F1E-D98B-1CC8C05DDF4E}"/>
          </ac:picMkLst>
        </pc:picChg>
        <pc:cxnChg chg="mod">
          <ac:chgData name="Seth Petry-Johnson" userId="9311b3db184b81f9" providerId="LiveId" clId="{50A889BA-A033-4043-9032-5D204730E3B7}" dt="2022-12-17T14:58:06.736" v="7022" actId="1038"/>
          <ac:cxnSpMkLst>
            <pc:docMk/>
            <pc:sldMk cId="897504356" sldId="312"/>
            <ac:cxnSpMk id="17" creationId="{69CF9394-7A47-50C3-4BB2-ED449A440E71}"/>
          </ac:cxnSpMkLst>
        </pc:cxnChg>
      </pc:sldChg>
      <pc:sldChg chg="del">
        <pc:chgData name="Seth Petry-Johnson" userId="9311b3db184b81f9" providerId="LiveId" clId="{50A889BA-A033-4043-9032-5D204730E3B7}" dt="2022-12-16T14:41:50.699" v="5848" actId="47"/>
        <pc:sldMkLst>
          <pc:docMk/>
          <pc:sldMk cId="3939651224" sldId="312"/>
        </pc:sldMkLst>
      </pc:sldChg>
      <pc:sldChg chg="addSp delSp modSp add mod">
        <pc:chgData name="Seth Petry-Johnson" userId="9311b3db184b81f9" providerId="LiveId" clId="{50A889BA-A033-4043-9032-5D204730E3B7}" dt="2022-12-17T15:19:13.461" v="7057" actId="14826"/>
        <pc:sldMkLst>
          <pc:docMk/>
          <pc:sldMk cId="1674017935" sldId="313"/>
        </pc:sldMkLst>
        <pc:spChg chg="mod">
          <ac:chgData name="Seth Petry-Johnson" userId="9311b3db184b81f9" providerId="LiveId" clId="{50A889BA-A033-4043-9032-5D204730E3B7}" dt="2022-12-17T14:58:02.616" v="7021" actId="1038"/>
          <ac:spMkLst>
            <pc:docMk/>
            <pc:sldMk cId="1674017935" sldId="313"/>
            <ac:spMk id="4" creationId="{D9F03FE0-67FD-A671-C09A-C93DA65A427E}"/>
          </ac:spMkLst>
        </pc:spChg>
        <pc:spChg chg="mod">
          <ac:chgData name="Seth Petry-Johnson" userId="9311b3db184b81f9" providerId="LiveId" clId="{50A889BA-A033-4043-9032-5D204730E3B7}" dt="2022-12-17T14:56:00.859" v="6922" actId="14100"/>
          <ac:spMkLst>
            <pc:docMk/>
            <pc:sldMk cId="1674017935" sldId="313"/>
            <ac:spMk id="8" creationId="{97A55630-E0B9-69FA-FB81-7AE8368D1C09}"/>
          </ac:spMkLst>
        </pc:spChg>
        <pc:spChg chg="mod">
          <ac:chgData name="Seth Petry-Johnson" userId="9311b3db184b81f9" providerId="LiveId" clId="{50A889BA-A033-4043-9032-5D204730E3B7}" dt="2022-12-17T14:59:44.185" v="7052" actId="6549"/>
          <ac:spMkLst>
            <pc:docMk/>
            <pc:sldMk cId="1674017935" sldId="313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4:54:46.269" v="6848"/>
          <ac:spMkLst>
            <pc:docMk/>
            <pc:sldMk cId="1674017935" sldId="313"/>
            <ac:spMk id="29" creationId="{9F43E249-BD44-4B39-19D9-DC90770FD2AA}"/>
          </ac:spMkLst>
        </pc:spChg>
        <pc:spChg chg="mod">
          <ac:chgData name="Seth Petry-Johnson" userId="9311b3db184b81f9" providerId="LiveId" clId="{50A889BA-A033-4043-9032-5D204730E3B7}" dt="2022-12-17T14:54:46.269" v="6848"/>
          <ac:spMkLst>
            <pc:docMk/>
            <pc:sldMk cId="1674017935" sldId="313"/>
            <ac:spMk id="30" creationId="{7EB66820-74A8-0B4C-19F2-D9E2F13A5714}"/>
          </ac:spMkLst>
        </pc:spChg>
        <pc:spChg chg="mod">
          <ac:chgData name="Seth Petry-Johnson" userId="9311b3db184b81f9" providerId="LiveId" clId="{50A889BA-A033-4043-9032-5D204730E3B7}" dt="2022-12-17T14:54:46.269" v="6848"/>
          <ac:spMkLst>
            <pc:docMk/>
            <pc:sldMk cId="1674017935" sldId="313"/>
            <ac:spMk id="31" creationId="{F4870F43-FDE1-E1C5-2832-3CAAC36A8480}"/>
          </ac:spMkLst>
        </pc:spChg>
        <pc:spChg chg="mod">
          <ac:chgData name="Seth Petry-Johnson" userId="9311b3db184b81f9" providerId="LiveId" clId="{50A889BA-A033-4043-9032-5D204730E3B7}" dt="2022-12-17T14:54:46.269" v="6848"/>
          <ac:spMkLst>
            <pc:docMk/>
            <pc:sldMk cId="1674017935" sldId="313"/>
            <ac:spMk id="32" creationId="{3D7C8670-F38D-982D-66C4-6B6E88324319}"/>
          </ac:spMkLst>
        </pc:spChg>
        <pc:spChg chg="mod">
          <ac:chgData name="Seth Petry-Johnson" userId="9311b3db184b81f9" providerId="LiveId" clId="{50A889BA-A033-4043-9032-5D204730E3B7}" dt="2022-12-17T14:56:29.873" v="6939" actId="14100"/>
          <ac:spMkLst>
            <pc:docMk/>
            <pc:sldMk cId="1674017935" sldId="313"/>
            <ac:spMk id="34" creationId="{231872CF-6C28-3E0A-A06D-19B53211DB73}"/>
          </ac:spMkLst>
        </pc:spChg>
        <pc:spChg chg="mod">
          <ac:chgData name="Seth Petry-Johnson" userId="9311b3db184b81f9" providerId="LiveId" clId="{50A889BA-A033-4043-9032-5D204730E3B7}" dt="2022-12-17T14:54:55.350" v="6854"/>
          <ac:spMkLst>
            <pc:docMk/>
            <pc:sldMk cId="1674017935" sldId="313"/>
            <ac:spMk id="35" creationId="{581001CA-40F7-B4D0-4453-23C759001906}"/>
          </ac:spMkLst>
        </pc:spChg>
        <pc:spChg chg="mod">
          <ac:chgData name="Seth Petry-Johnson" userId="9311b3db184b81f9" providerId="LiveId" clId="{50A889BA-A033-4043-9032-5D204730E3B7}" dt="2022-12-17T14:56:06.479" v="6929" actId="1038"/>
          <ac:spMkLst>
            <pc:docMk/>
            <pc:sldMk cId="1674017935" sldId="313"/>
            <ac:spMk id="36" creationId="{18E9A136-055C-2970-8933-A9488FA30BA3}"/>
          </ac:spMkLst>
        </pc:spChg>
        <pc:spChg chg="mod">
          <ac:chgData name="Seth Petry-Johnson" userId="9311b3db184b81f9" providerId="LiveId" clId="{50A889BA-A033-4043-9032-5D204730E3B7}" dt="2022-12-17T14:56:11.672" v="6935" actId="1038"/>
          <ac:spMkLst>
            <pc:docMk/>
            <pc:sldMk cId="1674017935" sldId="313"/>
            <ac:spMk id="37" creationId="{A445EA48-22E6-6813-D83D-74DF4262EBD2}"/>
          </ac:spMkLst>
        </pc:spChg>
        <pc:grpChg chg="mod">
          <ac:chgData name="Seth Petry-Johnson" userId="9311b3db184b81f9" providerId="LiveId" clId="{50A889BA-A033-4043-9032-5D204730E3B7}" dt="2022-12-17T14:55:55.201" v="6920" actId="14100"/>
          <ac:grpSpMkLst>
            <pc:docMk/>
            <pc:sldMk cId="1674017935" sldId="313"/>
            <ac:grpSpMk id="7" creationId="{63529857-EF11-BAEE-924D-94FE9797894E}"/>
          </ac:grpSpMkLst>
        </pc:grpChg>
        <pc:grpChg chg="add del mod">
          <ac:chgData name="Seth Petry-Johnson" userId="9311b3db184b81f9" providerId="LiveId" clId="{50A889BA-A033-4043-9032-5D204730E3B7}" dt="2022-12-17T14:54:52.570" v="6853"/>
          <ac:grpSpMkLst>
            <pc:docMk/>
            <pc:sldMk cId="1674017935" sldId="313"/>
            <ac:grpSpMk id="28" creationId="{FF528093-4D5E-882B-238E-B1E61E1C594B}"/>
          </ac:grpSpMkLst>
        </pc:grpChg>
        <pc:grpChg chg="add mod ord">
          <ac:chgData name="Seth Petry-Johnson" userId="9311b3db184b81f9" providerId="LiveId" clId="{50A889BA-A033-4043-9032-5D204730E3B7}" dt="2022-12-17T14:56:43.750" v="6941" actId="13244"/>
          <ac:grpSpMkLst>
            <pc:docMk/>
            <pc:sldMk cId="1674017935" sldId="313"/>
            <ac:grpSpMk id="33" creationId="{4D466ED2-A0C0-1924-BB5E-BDF9E5B6B392}"/>
          </ac:grpSpMkLst>
        </pc:grpChg>
        <pc:picChg chg="mod">
          <ac:chgData name="Seth Petry-Johnson" userId="9311b3db184b81f9" providerId="LiveId" clId="{50A889BA-A033-4043-9032-5D204730E3B7}" dt="2022-12-17T15:19:13.461" v="7057" actId="14826"/>
          <ac:picMkLst>
            <pc:docMk/>
            <pc:sldMk cId="1674017935" sldId="313"/>
            <ac:picMk id="3" creationId="{55E13C01-E36A-0F1E-D98B-1CC8C05DDF4E}"/>
          </ac:picMkLst>
        </pc:picChg>
        <pc:picChg chg="mod">
          <ac:chgData name="Seth Petry-Johnson" userId="9311b3db184b81f9" providerId="LiveId" clId="{50A889BA-A033-4043-9032-5D204730E3B7}" dt="2022-12-17T14:54:51.239" v="6851" actId="1076"/>
          <ac:picMkLst>
            <pc:docMk/>
            <pc:sldMk cId="1674017935" sldId="313"/>
            <ac:picMk id="2050" creationId="{BAF505D2-4F8D-F2ED-AA36-4097311A1E35}"/>
          </ac:picMkLst>
        </pc:picChg>
        <pc:cxnChg chg="mod">
          <ac:chgData name="Seth Petry-Johnson" userId="9311b3db184b81f9" providerId="LiveId" clId="{50A889BA-A033-4043-9032-5D204730E3B7}" dt="2022-12-17T14:58:02.616" v="7021" actId="1038"/>
          <ac:cxnSpMkLst>
            <pc:docMk/>
            <pc:sldMk cId="1674017935" sldId="313"/>
            <ac:cxnSpMk id="17" creationId="{69CF9394-7A47-50C3-4BB2-ED449A440E71}"/>
          </ac:cxnSpMkLst>
        </pc:cxnChg>
      </pc:sldChg>
      <pc:sldChg chg="add del">
        <pc:chgData name="Seth Petry-Johnson" userId="9311b3db184b81f9" providerId="LiveId" clId="{50A889BA-A033-4043-9032-5D204730E3B7}" dt="2022-12-16T14:41:42.277" v="5844" actId="47"/>
        <pc:sldMkLst>
          <pc:docMk/>
          <pc:sldMk cId="2865098143" sldId="313"/>
        </pc:sldMkLst>
      </pc:sldChg>
      <pc:sldChg chg="addSp delSp modSp add mod modTransition delAnim modAnim">
        <pc:chgData name="Seth Petry-Johnson" userId="9311b3db184b81f9" providerId="LiveId" clId="{50A889BA-A033-4043-9032-5D204730E3B7}" dt="2022-12-17T16:07:08.686" v="7866" actId="14100"/>
        <pc:sldMkLst>
          <pc:docMk/>
          <pc:sldMk cId="1173441624" sldId="314"/>
        </pc:sldMkLst>
        <pc:spChg chg="del">
          <ac:chgData name="Seth Petry-Johnson" userId="9311b3db184b81f9" providerId="LiveId" clId="{50A889BA-A033-4043-9032-5D204730E3B7}" dt="2022-12-17T15:27:48.693" v="7447" actId="478"/>
          <ac:spMkLst>
            <pc:docMk/>
            <pc:sldMk cId="1173441624" sldId="314"/>
            <ac:spMk id="4" creationId="{D9F03FE0-67FD-A671-C09A-C93DA65A427E}"/>
          </ac:spMkLst>
        </pc:spChg>
        <pc:spChg chg="mod">
          <ac:chgData name="Seth Petry-Johnson" userId="9311b3db184b81f9" providerId="LiveId" clId="{50A889BA-A033-4043-9032-5D204730E3B7}" dt="2022-12-17T15:27:29.713" v="7441" actId="113"/>
          <ac:spMkLst>
            <pc:docMk/>
            <pc:sldMk cId="1173441624" sldId="314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7T15:26:43.475" v="7390" actId="1036"/>
          <ac:spMkLst>
            <pc:docMk/>
            <pc:sldMk cId="1173441624" sldId="314"/>
            <ac:spMk id="8" creationId="{97A55630-E0B9-69FA-FB81-7AE8368D1C09}"/>
          </ac:spMkLst>
        </pc:spChg>
        <pc:spChg chg="mod">
          <ac:chgData name="Seth Petry-Johnson" userId="9311b3db184b81f9" providerId="LiveId" clId="{50A889BA-A033-4043-9032-5D204730E3B7}" dt="2022-12-17T15:52:38.161" v="7754" actId="20577"/>
          <ac:spMkLst>
            <pc:docMk/>
            <pc:sldMk cId="1173441624" sldId="314"/>
            <ac:spMk id="9" creationId="{8750CEE0-1B81-D653-C27C-888E6304A43E}"/>
          </ac:spMkLst>
        </pc:spChg>
        <pc:spChg chg="mod">
          <ac:chgData name="Seth Petry-Johnson" userId="9311b3db184b81f9" providerId="LiveId" clId="{50A889BA-A033-4043-9032-5D204730E3B7}" dt="2022-12-17T15:26:43.475" v="7390" actId="1036"/>
          <ac:spMkLst>
            <pc:docMk/>
            <pc:sldMk cId="1173441624" sldId="314"/>
            <ac:spMk id="11" creationId="{FD2F1A9D-69E6-8A10-C10D-99D919BDDA02}"/>
          </ac:spMkLst>
        </pc:spChg>
        <pc:spChg chg="mod">
          <ac:chgData name="Seth Petry-Johnson" userId="9311b3db184b81f9" providerId="LiveId" clId="{50A889BA-A033-4043-9032-5D204730E3B7}" dt="2022-12-17T15:26:43.475" v="7390" actId="1036"/>
          <ac:spMkLst>
            <pc:docMk/>
            <pc:sldMk cId="1173441624" sldId="314"/>
            <ac:spMk id="12" creationId="{CAC43BCB-748D-9AF9-BF6A-DE1C6EC923E8}"/>
          </ac:spMkLst>
        </pc:spChg>
        <pc:spChg chg="mod">
          <ac:chgData name="Seth Petry-Johnson" userId="9311b3db184b81f9" providerId="LiveId" clId="{50A889BA-A033-4043-9032-5D204730E3B7}" dt="2022-12-17T15:26:43.475" v="7390" actId="1036"/>
          <ac:spMkLst>
            <pc:docMk/>
            <pc:sldMk cId="1173441624" sldId="314"/>
            <ac:spMk id="13" creationId="{2566972B-6C4B-4B98-CF31-225750C76D39}"/>
          </ac:spMkLst>
        </pc:spChg>
        <pc:spChg chg="mod">
          <ac:chgData name="Seth Petry-Johnson" userId="9311b3db184b81f9" providerId="LiveId" clId="{50A889BA-A033-4043-9032-5D204730E3B7}" dt="2022-12-17T15:27:34.649" v="7443" actId="113"/>
          <ac:spMkLst>
            <pc:docMk/>
            <pc:sldMk cId="1173441624" sldId="314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5:27:32.176" v="7442" actId="113"/>
          <ac:spMkLst>
            <pc:docMk/>
            <pc:sldMk cId="1173441624" sldId="314"/>
            <ac:spMk id="23" creationId="{47651BB0-5738-5BDE-80F5-665ABE7D7916}"/>
          </ac:spMkLst>
        </pc:spChg>
        <pc:spChg chg="add mod ord">
          <ac:chgData name="Seth Petry-Johnson" userId="9311b3db184b81f9" providerId="LiveId" clId="{50A889BA-A033-4043-9032-5D204730E3B7}" dt="2022-12-17T16:05:33.972" v="7833" actId="13244"/>
          <ac:spMkLst>
            <pc:docMk/>
            <pc:sldMk cId="1173441624" sldId="314"/>
            <ac:spMk id="41" creationId="{E22AB3B0-DC0A-CF95-B730-3E2C6565D9F5}"/>
          </ac:spMkLst>
        </pc:spChg>
        <pc:spChg chg="add mod ord">
          <ac:chgData name="Seth Petry-Johnson" userId="9311b3db184b81f9" providerId="LiveId" clId="{50A889BA-A033-4043-9032-5D204730E3B7}" dt="2022-12-17T16:05:33.972" v="7833" actId="13244"/>
          <ac:spMkLst>
            <pc:docMk/>
            <pc:sldMk cId="1173441624" sldId="314"/>
            <ac:spMk id="42" creationId="{B7EFF734-11B8-1D6A-265D-7F6C7880E800}"/>
          </ac:spMkLst>
        </pc:spChg>
        <pc:spChg chg="add mod ord">
          <ac:chgData name="Seth Petry-Johnson" userId="9311b3db184b81f9" providerId="LiveId" clId="{50A889BA-A033-4043-9032-5D204730E3B7}" dt="2022-12-17T16:07:01.834" v="7864" actId="14100"/>
          <ac:spMkLst>
            <pc:docMk/>
            <pc:sldMk cId="1173441624" sldId="314"/>
            <ac:spMk id="43" creationId="{E22FB9F8-A91B-3500-8CED-523C8887B98C}"/>
          </ac:spMkLst>
        </pc:spChg>
        <pc:spChg chg="add mod ord">
          <ac:chgData name="Seth Petry-Johnson" userId="9311b3db184b81f9" providerId="LiveId" clId="{50A889BA-A033-4043-9032-5D204730E3B7}" dt="2022-12-17T16:07:08.686" v="7866" actId="14100"/>
          <ac:spMkLst>
            <pc:docMk/>
            <pc:sldMk cId="1173441624" sldId="314"/>
            <ac:spMk id="44" creationId="{4F58B36D-C25D-64ED-88AD-70D5B3654BFB}"/>
          </ac:spMkLst>
        </pc:spChg>
        <pc:grpChg chg="mod">
          <ac:chgData name="Seth Petry-Johnson" userId="9311b3db184b81f9" providerId="LiveId" clId="{50A889BA-A033-4043-9032-5D204730E3B7}" dt="2022-12-17T15:26:43.475" v="7390" actId="1036"/>
          <ac:grpSpMkLst>
            <pc:docMk/>
            <pc:sldMk cId="1173441624" sldId="314"/>
            <ac:grpSpMk id="7" creationId="{63529857-EF11-BAEE-924D-94FE9797894E}"/>
          </ac:grpSpMkLst>
        </pc:grpChg>
        <pc:grpChg chg="mod">
          <ac:chgData name="Seth Petry-Johnson" userId="9311b3db184b81f9" providerId="LiveId" clId="{50A889BA-A033-4043-9032-5D204730E3B7}" dt="2022-12-17T15:26:49.965" v="7431" actId="1037"/>
          <ac:grpSpMkLst>
            <pc:docMk/>
            <pc:sldMk cId="1173441624" sldId="314"/>
            <ac:grpSpMk id="33" creationId="{4D466ED2-A0C0-1924-BB5E-BDF9E5B6B392}"/>
          </ac:grpSpMkLst>
        </pc:grpChg>
        <pc:picChg chg="mod">
          <ac:chgData name="Seth Petry-Johnson" userId="9311b3db184b81f9" providerId="LiveId" clId="{50A889BA-A033-4043-9032-5D204730E3B7}" dt="2022-12-17T15:27:06.715" v="7434"/>
          <ac:picMkLst>
            <pc:docMk/>
            <pc:sldMk cId="1173441624" sldId="314"/>
            <ac:picMk id="2" creationId="{48EC1185-0C5E-5C27-2EB2-339C05F7355A}"/>
          </ac:picMkLst>
        </pc:picChg>
        <pc:picChg chg="add del mod">
          <ac:chgData name="Seth Petry-Johnson" userId="9311b3db184b81f9" providerId="LiveId" clId="{50A889BA-A033-4043-9032-5D204730E3B7}" dt="2022-12-17T15:54:12.017" v="7765" actId="478"/>
          <ac:picMkLst>
            <pc:docMk/>
            <pc:sldMk cId="1173441624" sldId="314"/>
            <ac:picMk id="3" creationId="{55E13C01-E36A-0F1E-D98B-1CC8C05DDF4E}"/>
          </ac:picMkLst>
        </pc:picChg>
        <pc:picChg chg="mod">
          <ac:chgData name="Seth Petry-Johnson" userId="9311b3db184b81f9" providerId="LiveId" clId="{50A889BA-A033-4043-9032-5D204730E3B7}" dt="2022-12-17T15:28:13.056" v="7451" actId="1076"/>
          <ac:picMkLst>
            <pc:docMk/>
            <pc:sldMk cId="1173441624" sldId="314"/>
            <ac:picMk id="15" creationId="{F746B25F-030E-0487-C9E1-08F888568A8D}"/>
          </ac:picMkLst>
        </pc:picChg>
        <pc:picChg chg="add del mod ord">
          <ac:chgData name="Seth Petry-Johnson" userId="9311b3db184b81f9" providerId="LiveId" clId="{50A889BA-A033-4043-9032-5D204730E3B7}" dt="2022-12-17T15:29:48.430" v="7497" actId="21"/>
          <ac:picMkLst>
            <pc:docMk/>
            <pc:sldMk cId="1173441624" sldId="314"/>
            <ac:picMk id="28" creationId="{2FD78E82-2505-CF06-D8C7-64E5B464630E}"/>
          </ac:picMkLst>
        </pc:picChg>
        <pc:picChg chg="add del mod ord">
          <ac:chgData name="Seth Petry-Johnson" userId="9311b3db184b81f9" providerId="LiveId" clId="{50A889BA-A033-4043-9032-5D204730E3B7}" dt="2022-12-17T15:29:48.430" v="7497" actId="21"/>
          <ac:picMkLst>
            <pc:docMk/>
            <pc:sldMk cId="1173441624" sldId="314"/>
            <ac:picMk id="29" creationId="{ED22BFF0-EB44-01D7-81DB-5B7522DD7E67}"/>
          </ac:picMkLst>
        </pc:picChg>
        <pc:picChg chg="add del mod ord">
          <ac:chgData name="Seth Petry-Johnson" userId="9311b3db184b81f9" providerId="LiveId" clId="{50A889BA-A033-4043-9032-5D204730E3B7}" dt="2022-12-17T15:54:17.193" v="7766" actId="478"/>
          <ac:picMkLst>
            <pc:docMk/>
            <pc:sldMk cId="1173441624" sldId="314"/>
            <ac:picMk id="30" creationId="{AF5C4FBE-1120-44DD-B3A4-10A11F12DB30}"/>
          </ac:picMkLst>
        </pc:picChg>
        <pc:picChg chg="add del mod ord">
          <ac:chgData name="Seth Petry-Johnson" userId="9311b3db184b81f9" providerId="LiveId" clId="{50A889BA-A033-4043-9032-5D204730E3B7}" dt="2022-12-17T15:54:19.744" v="7767" actId="478"/>
          <ac:picMkLst>
            <pc:docMk/>
            <pc:sldMk cId="1173441624" sldId="314"/>
            <ac:picMk id="31" creationId="{65482DE2-7537-4147-7F3A-E72E47A3B38F}"/>
          </ac:picMkLst>
        </pc:picChg>
        <pc:picChg chg="add mod ord">
          <ac:chgData name="Seth Petry-Johnson" userId="9311b3db184b81f9" providerId="LiveId" clId="{50A889BA-A033-4043-9032-5D204730E3B7}" dt="2022-12-17T16:05:45.941" v="7834" actId="13244"/>
          <ac:picMkLst>
            <pc:docMk/>
            <pc:sldMk cId="1173441624" sldId="314"/>
            <ac:picMk id="32" creationId="{C12D38E3-0FD5-135B-1878-82C451B9C501}"/>
          </ac:picMkLst>
        </pc:picChg>
        <pc:picChg chg="add mod ord">
          <ac:chgData name="Seth Petry-Johnson" userId="9311b3db184b81f9" providerId="LiveId" clId="{50A889BA-A033-4043-9032-5D204730E3B7}" dt="2022-12-17T16:05:45.941" v="7834" actId="13244"/>
          <ac:picMkLst>
            <pc:docMk/>
            <pc:sldMk cId="1173441624" sldId="314"/>
            <ac:picMk id="38" creationId="{6D41B690-FC2C-CCC2-10C6-3180B99AF699}"/>
          </ac:picMkLst>
        </pc:picChg>
        <pc:picChg chg="add mod ord">
          <ac:chgData name="Seth Petry-Johnson" userId="9311b3db184b81f9" providerId="LiveId" clId="{50A889BA-A033-4043-9032-5D204730E3B7}" dt="2022-12-17T16:05:45.941" v="7834" actId="13244"/>
          <ac:picMkLst>
            <pc:docMk/>
            <pc:sldMk cId="1173441624" sldId="314"/>
            <ac:picMk id="39" creationId="{FA4613BD-0D74-32D4-BF16-AE23C62D7751}"/>
          </ac:picMkLst>
        </pc:picChg>
        <pc:picChg chg="add mod ord">
          <ac:chgData name="Seth Petry-Johnson" userId="9311b3db184b81f9" providerId="LiveId" clId="{50A889BA-A033-4043-9032-5D204730E3B7}" dt="2022-12-17T16:05:45.941" v="7834" actId="13244"/>
          <ac:picMkLst>
            <pc:docMk/>
            <pc:sldMk cId="1173441624" sldId="314"/>
            <ac:picMk id="40" creationId="{F28D9C2D-8365-C0A2-1BA4-94AF2F19689C}"/>
          </ac:picMkLst>
        </pc:picChg>
        <pc:picChg chg="mod">
          <ac:chgData name="Seth Petry-Johnson" userId="9311b3db184b81f9" providerId="LiveId" clId="{50A889BA-A033-4043-9032-5D204730E3B7}" dt="2022-12-17T15:27:15.237" v="7437"/>
          <ac:picMkLst>
            <pc:docMk/>
            <pc:sldMk cId="1173441624" sldId="314"/>
            <ac:picMk id="2050" creationId="{BAF505D2-4F8D-F2ED-AA36-4097311A1E35}"/>
          </ac:picMkLst>
        </pc:picChg>
        <pc:cxnChg chg="del">
          <ac:chgData name="Seth Petry-Johnson" userId="9311b3db184b81f9" providerId="LiveId" clId="{50A889BA-A033-4043-9032-5D204730E3B7}" dt="2022-12-17T15:27:47.227" v="7446" actId="478"/>
          <ac:cxnSpMkLst>
            <pc:docMk/>
            <pc:sldMk cId="1173441624" sldId="314"/>
            <ac:cxnSpMk id="5" creationId="{2CDE2082-2264-A97F-DFC5-0F86BD51D5A9}"/>
          </ac:cxnSpMkLst>
        </pc:cxnChg>
        <pc:cxnChg chg="del">
          <ac:chgData name="Seth Petry-Johnson" userId="9311b3db184b81f9" providerId="LiveId" clId="{50A889BA-A033-4043-9032-5D204730E3B7}" dt="2022-12-17T15:27:46.532" v="7445" actId="478"/>
          <ac:cxnSpMkLst>
            <pc:docMk/>
            <pc:sldMk cId="1173441624" sldId="314"/>
            <ac:cxnSpMk id="10" creationId="{23EFDDAA-157C-E317-E441-66D8D75222E1}"/>
          </ac:cxnSpMkLst>
        </pc:cxnChg>
        <pc:cxnChg chg="del mod">
          <ac:chgData name="Seth Petry-Johnson" userId="9311b3db184b81f9" providerId="LiveId" clId="{50A889BA-A033-4043-9032-5D204730E3B7}" dt="2022-12-17T15:27:45.091" v="7444" actId="478"/>
          <ac:cxnSpMkLst>
            <pc:docMk/>
            <pc:sldMk cId="1173441624" sldId="314"/>
            <ac:cxnSpMk id="17" creationId="{69CF9394-7A47-50C3-4BB2-ED449A440E71}"/>
          </ac:cxnSpMkLst>
        </pc:cxnChg>
      </pc:sldChg>
      <pc:sldChg chg="delSp modSp add del mod">
        <pc:chgData name="Seth Petry-Johnson" userId="9311b3db184b81f9" providerId="LiveId" clId="{50A889BA-A033-4043-9032-5D204730E3B7}" dt="2022-12-17T15:25:53.348" v="7155" actId="2696"/>
        <pc:sldMkLst>
          <pc:docMk/>
          <pc:sldMk cId="4001117587" sldId="314"/>
        </pc:sldMkLst>
        <pc:grpChg chg="del mod">
          <ac:chgData name="Seth Petry-Johnson" userId="9311b3db184b81f9" providerId="LiveId" clId="{50A889BA-A033-4043-9032-5D204730E3B7}" dt="2022-12-17T15:25:49.412" v="7154" actId="478"/>
          <ac:grpSpMkLst>
            <pc:docMk/>
            <pc:sldMk cId="4001117587" sldId="314"/>
            <ac:grpSpMk id="7" creationId="{63529857-EF11-BAEE-924D-94FE9797894E}"/>
          </ac:grpSpMkLst>
        </pc:grpChg>
        <pc:grpChg chg="mod">
          <ac:chgData name="Seth Petry-Johnson" userId="9311b3db184b81f9" providerId="LiveId" clId="{50A889BA-A033-4043-9032-5D204730E3B7}" dt="2022-12-17T15:24:36.412" v="7143" actId="1076"/>
          <ac:grpSpMkLst>
            <pc:docMk/>
            <pc:sldMk cId="4001117587" sldId="314"/>
            <ac:grpSpMk id="33" creationId="{4D466ED2-A0C0-1924-BB5E-BDF9E5B6B392}"/>
          </ac:grpSpMkLst>
        </pc:grpChg>
        <pc:picChg chg="mod">
          <ac:chgData name="Seth Petry-Johnson" userId="9311b3db184b81f9" providerId="LiveId" clId="{50A889BA-A033-4043-9032-5D204730E3B7}" dt="2022-12-17T15:25:04.797" v="7148"/>
          <ac:picMkLst>
            <pc:docMk/>
            <pc:sldMk cId="4001117587" sldId="314"/>
            <ac:picMk id="2" creationId="{48EC1185-0C5E-5C27-2EB2-339C05F7355A}"/>
          </ac:picMkLst>
        </pc:picChg>
        <pc:picChg chg="del mod">
          <ac:chgData name="Seth Petry-Johnson" userId="9311b3db184b81f9" providerId="LiveId" clId="{50A889BA-A033-4043-9032-5D204730E3B7}" dt="2022-12-17T15:25:47.958" v="7153" actId="478"/>
          <ac:picMkLst>
            <pc:docMk/>
            <pc:sldMk cId="4001117587" sldId="314"/>
            <ac:picMk id="3" creationId="{55E13C01-E36A-0F1E-D98B-1CC8C05DDF4E}"/>
          </ac:picMkLst>
        </pc:picChg>
        <pc:picChg chg="mod">
          <ac:chgData name="Seth Petry-Johnson" userId="9311b3db184b81f9" providerId="LiveId" clId="{50A889BA-A033-4043-9032-5D204730E3B7}" dt="2022-12-17T15:25:16.036" v="7152"/>
          <ac:picMkLst>
            <pc:docMk/>
            <pc:sldMk cId="4001117587" sldId="314"/>
            <ac:picMk id="2050" creationId="{BAF505D2-4F8D-F2ED-AA36-4097311A1E35}"/>
          </ac:picMkLst>
        </pc:picChg>
      </pc:sldChg>
      <pc:sldChg chg="addSp delSp modSp add mod modTransition modAnim">
        <pc:chgData name="Seth Petry-Johnson" userId="9311b3db184b81f9" providerId="LiveId" clId="{50A889BA-A033-4043-9032-5D204730E3B7}" dt="2022-12-17T16:25:20.264" v="8544" actId="13244"/>
        <pc:sldMkLst>
          <pc:docMk/>
          <pc:sldMk cId="441566698" sldId="315"/>
        </pc:sldMkLst>
        <pc:spChg chg="add mod ord">
          <ac:chgData name="Seth Petry-Johnson" userId="9311b3db184b81f9" providerId="LiveId" clId="{50A889BA-A033-4043-9032-5D204730E3B7}" dt="2022-12-17T16:25:20.264" v="8544" actId="13244"/>
          <ac:spMkLst>
            <pc:docMk/>
            <pc:sldMk cId="441566698" sldId="315"/>
            <ac:spMk id="4" creationId="{3DD04AB7-75EE-8CAA-DE30-43CF0D0BDDED}"/>
          </ac:spMkLst>
        </pc:spChg>
        <pc:spChg chg="add mod ord">
          <ac:chgData name="Seth Petry-Johnson" userId="9311b3db184b81f9" providerId="LiveId" clId="{50A889BA-A033-4043-9032-5D204730E3B7}" dt="2022-12-17T16:25:20.264" v="8544" actId="13244"/>
          <ac:spMkLst>
            <pc:docMk/>
            <pc:sldMk cId="441566698" sldId="315"/>
            <ac:spMk id="5" creationId="{32C0B63E-AF5E-6EE5-EC58-8AB332E1BB5B}"/>
          </ac:spMkLst>
        </pc:spChg>
        <pc:spChg chg="del">
          <ac:chgData name="Seth Petry-Johnson" userId="9311b3db184b81f9" providerId="LiveId" clId="{50A889BA-A033-4043-9032-5D204730E3B7}" dt="2022-12-17T16:09:55.249" v="7899" actId="478"/>
          <ac:spMkLst>
            <pc:docMk/>
            <pc:sldMk cId="441566698" sldId="315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7T16:10:12.818" v="7909" actId="20577"/>
          <ac:spMkLst>
            <pc:docMk/>
            <pc:sldMk cId="441566698" sldId="315"/>
            <ac:spMk id="9" creationId="{8750CEE0-1B81-D653-C27C-888E6304A43E}"/>
          </ac:spMkLst>
        </pc:spChg>
        <pc:spChg chg="add mod ord">
          <ac:chgData name="Seth Petry-Johnson" userId="9311b3db184b81f9" providerId="LiveId" clId="{50A889BA-A033-4043-9032-5D204730E3B7}" dt="2022-12-17T16:25:20.264" v="8544" actId="13244"/>
          <ac:spMkLst>
            <pc:docMk/>
            <pc:sldMk cId="441566698" sldId="315"/>
            <ac:spMk id="10" creationId="{BF0E3F6D-2A01-83F7-5ADD-30A8E8F654D2}"/>
          </ac:spMkLst>
        </pc:spChg>
        <pc:spChg chg="add mod ord">
          <ac:chgData name="Seth Petry-Johnson" userId="9311b3db184b81f9" providerId="LiveId" clId="{50A889BA-A033-4043-9032-5D204730E3B7}" dt="2022-12-17T16:25:20.264" v="8544" actId="13244"/>
          <ac:spMkLst>
            <pc:docMk/>
            <pc:sldMk cId="441566698" sldId="315"/>
            <ac:spMk id="17" creationId="{4606DE2D-CB5E-1A9A-E59B-AAC8730E4474}"/>
          </ac:spMkLst>
        </pc:spChg>
        <pc:spChg chg="del">
          <ac:chgData name="Seth Petry-Johnson" userId="9311b3db184b81f9" providerId="LiveId" clId="{50A889BA-A033-4043-9032-5D204730E3B7}" dt="2022-12-17T16:09:49.727" v="7896" actId="478"/>
          <ac:spMkLst>
            <pc:docMk/>
            <pc:sldMk cId="441566698" sldId="315"/>
            <ac:spMk id="18" creationId="{A2889347-D726-5E23-9394-2D9173B72C96}"/>
          </ac:spMkLst>
        </pc:spChg>
        <pc:spChg chg="del">
          <ac:chgData name="Seth Petry-Johnson" userId="9311b3db184b81f9" providerId="LiveId" clId="{50A889BA-A033-4043-9032-5D204730E3B7}" dt="2022-12-17T16:09:38.846" v="7893" actId="478"/>
          <ac:spMkLst>
            <pc:docMk/>
            <pc:sldMk cId="441566698" sldId="315"/>
            <ac:spMk id="23" creationId="{47651BB0-5738-5BDE-80F5-665ABE7D7916}"/>
          </ac:spMkLst>
        </pc:spChg>
        <pc:spChg chg="add mod ord">
          <ac:chgData name="Seth Petry-Johnson" userId="9311b3db184b81f9" providerId="LiveId" clId="{50A889BA-A033-4043-9032-5D204730E3B7}" dt="2022-12-17T16:25:20.264" v="8544" actId="13244"/>
          <ac:spMkLst>
            <pc:docMk/>
            <pc:sldMk cId="441566698" sldId="315"/>
            <ac:spMk id="28" creationId="{0ECF85C3-B01F-216F-2B40-0ACAF7A77871}"/>
          </ac:spMkLst>
        </pc:spChg>
        <pc:spChg chg="add mod ord">
          <ac:chgData name="Seth Petry-Johnson" userId="9311b3db184b81f9" providerId="LiveId" clId="{50A889BA-A033-4043-9032-5D204730E3B7}" dt="2022-12-17T16:25:20.264" v="8544" actId="13244"/>
          <ac:spMkLst>
            <pc:docMk/>
            <pc:sldMk cId="441566698" sldId="315"/>
            <ac:spMk id="29" creationId="{39945055-01CA-471E-7C3C-2C4BB7AF6145}"/>
          </ac:spMkLst>
        </pc:spChg>
        <pc:spChg chg="add mod ord">
          <ac:chgData name="Seth Petry-Johnson" userId="9311b3db184b81f9" providerId="LiveId" clId="{50A889BA-A033-4043-9032-5D204730E3B7}" dt="2022-12-17T16:25:20.264" v="8544" actId="13244"/>
          <ac:spMkLst>
            <pc:docMk/>
            <pc:sldMk cId="441566698" sldId="315"/>
            <ac:spMk id="30" creationId="{4F7E9ACE-3C0F-86EF-1EDD-9265E7DDAA26}"/>
          </ac:spMkLst>
        </pc:spChg>
        <pc:spChg chg="add mod ord">
          <ac:chgData name="Seth Petry-Johnson" userId="9311b3db184b81f9" providerId="LiveId" clId="{50A889BA-A033-4043-9032-5D204730E3B7}" dt="2022-12-17T16:25:20.264" v="8544" actId="13244"/>
          <ac:spMkLst>
            <pc:docMk/>
            <pc:sldMk cId="441566698" sldId="315"/>
            <ac:spMk id="31" creationId="{A6A8FFB4-A673-E3AD-D923-9B78EF2BF199}"/>
          </ac:spMkLst>
        </pc:spChg>
        <pc:spChg chg="mod">
          <ac:chgData name="Seth Petry-Johnson" userId="9311b3db184b81f9" providerId="LiveId" clId="{50A889BA-A033-4043-9032-5D204730E3B7}" dt="2022-12-17T16:13:53.784" v="8279" actId="1038"/>
          <ac:spMkLst>
            <pc:docMk/>
            <pc:sldMk cId="441566698" sldId="315"/>
            <ac:spMk id="41" creationId="{E22AB3B0-DC0A-CF95-B730-3E2C6565D9F5}"/>
          </ac:spMkLst>
        </pc:spChg>
        <pc:spChg chg="mod">
          <ac:chgData name="Seth Petry-Johnson" userId="9311b3db184b81f9" providerId="LiveId" clId="{50A889BA-A033-4043-9032-5D204730E3B7}" dt="2022-12-17T16:13:53.784" v="8279" actId="1038"/>
          <ac:spMkLst>
            <pc:docMk/>
            <pc:sldMk cId="441566698" sldId="315"/>
            <ac:spMk id="42" creationId="{B7EFF734-11B8-1D6A-265D-7F6C7880E800}"/>
          </ac:spMkLst>
        </pc:spChg>
        <pc:spChg chg="del mod">
          <ac:chgData name="Seth Petry-Johnson" userId="9311b3db184b81f9" providerId="LiveId" clId="{50A889BA-A033-4043-9032-5D204730E3B7}" dt="2022-12-17T16:12:53.350" v="8105" actId="478"/>
          <ac:spMkLst>
            <pc:docMk/>
            <pc:sldMk cId="441566698" sldId="315"/>
            <ac:spMk id="43" creationId="{E22FB9F8-A91B-3500-8CED-523C8887B98C}"/>
          </ac:spMkLst>
        </pc:spChg>
        <pc:spChg chg="del mod">
          <ac:chgData name="Seth Petry-Johnson" userId="9311b3db184b81f9" providerId="LiveId" clId="{50A889BA-A033-4043-9032-5D204730E3B7}" dt="2022-12-17T16:12:53.350" v="8105" actId="478"/>
          <ac:spMkLst>
            <pc:docMk/>
            <pc:sldMk cId="441566698" sldId="315"/>
            <ac:spMk id="44" creationId="{4F58B36D-C25D-64ED-88AD-70D5B3654BFB}"/>
          </ac:spMkLst>
        </pc:spChg>
        <pc:grpChg chg="del">
          <ac:chgData name="Seth Petry-Johnson" userId="9311b3db184b81f9" providerId="LiveId" clId="{50A889BA-A033-4043-9032-5D204730E3B7}" dt="2022-12-17T16:09:41.086" v="7894" actId="478"/>
          <ac:grpSpMkLst>
            <pc:docMk/>
            <pc:sldMk cId="441566698" sldId="315"/>
            <ac:grpSpMk id="7" creationId="{63529857-EF11-BAEE-924D-94FE9797894E}"/>
          </ac:grpSpMkLst>
        </pc:grpChg>
        <pc:grpChg chg="add del mod">
          <ac:chgData name="Seth Petry-Johnson" userId="9311b3db184b81f9" providerId="LiveId" clId="{50A889BA-A033-4043-9032-5D204730E3B7}" dt="2022-12-17T16:14:29.007" v="8314" actId="1035"/>
          <ac:grpSpMkLst>
            <pc:docMk/>
            <pc:sldMk cId="441566698" sldId="315"/>
            <ac:grpSpMk id="14" creationId="{0DBFFC55-85AE-8E68-7A89-A00092734136}"/>
          </ac:grpSpMkLst>
        </pc:grpChg>
        <pc:grpChg chg="del">
          <ac:chgData name="Seth Petry-Johnson" userId="9311b3db184b81f9" providerId="LiveId" clId="{50A889BA-A033-4043-9032-5D204730E3B7}" dt="2022-12-17T16:09:51.157" v="7897" actId="478"/>
          <ac:grpSpMkLst>
            <pc:docMk/>
            <pc:sldMk cId="441566698" sldId="315"/>
            <ac:grpSpMk id="33" creationId="{4D466ED2-A0C0-1924-BB5E-BDF9E5B6B392}"/>
          </ac:grpSpMkLst>
        </pc:grpChg>
        <pc:picChg chg="del">
          <ac:chgData name="Seth Petry-Johnson" userId="9311b3db184b81f9" providerId="LiveId" clId="{50A889BA-A033-4043-9032-5D204730E3B7}" dt="2022-12-17T16:09:53.584" v="7898" actId="478"/>
          <ac:picMkLst>
            <pc:docMk/>
            <pc:sldMk cId="441566698" sldId="315"/>
            <ac:picMk id="2" creationId="{48EC1185-0C5E-5C27-2EB2-339C05F7355A}"/>
          </ac:picMkLst>
        </pc:picChg>
        <pc:picChg chg="del">
          <ac:chgData name="Seth Petry-Johnson" userId="9311b3db184b81f9" providerId="LiveId" clId="{50A889BA-A033-4043-9032-5D204730E3B7}" dt="2022-12-17T16:09:37.354" v="7892" actId="478"/>
          <ac:picMkLst>
            <pc:docMk/>
            <pc:sldMk cId="441566698" sldId="315"/>
            <ac:picMk id="3" creationId="{55E13C01-E36A-0F1E-D98B-1CC8C05DDF4E}"/>
          </ac:picMkLst>
        </pc:picChg>
        <pc:picChg chg="mod">
          <ac:chgData name="Seth Petry-Johnson" userId="9311b3db184b81f9" providerId="LiveId" clId="{50A889BA-A033-4043-9032-5D204730E3B7}" dt="2022-12-17T16:13:52.152" v="8278" actId="1038"/>
          <ac:picMkLst>
            <pc:docMk/>
            <pc:sldMk cId="441566698" sldId="315"/>
            <ac:picMk id="15" creationId="{F746B25F-030E-0487-C9E1-08F888568A8D}"/>
          </ac:picMkLst>
        </pc:picChg>
        <pc:picChg chg="mod">
          <ac:chgData name="Seth Petry-Johnson" userId="9311b3db184b81f9" providerId="LiveId" clId="{50A889BA-A033-4043-9032-5D204730E3B7}" dt="2022-12-17T16:13:53.784" v="8279" actId="1038"/>
          <ac:picMkLst>
            <pc:docMk/>
            <pc:sldMk cId="441566698" sldId="315"/>
            <ac:picMk id="32" creationId="{C12D38E3-0FD5-135B-1878-82C451B9C501}"/>
          </ac:picMkLst>
        </pc:picChg>
        <pc:picChg chg="mod">
          <ac:chgData name="Seth Petry-Johnson" userId="9311b3db184b81f9" providerId="LiveId" clId="{50A889BA-A033-4043-9032-5D204730E3B7}" dt="2022-12-17T16:13:53.784" v="8279" actId="1038"/>
          <ac:picMkLst>
            <pc:docMk/>
            <pc:sldMk cId="441566698" sldId="315"/>
            <ac:picMk id="38" creationId="{6D41B690-FC2C-CCC2-10C6-3180B99AF699}"/>
          </ac:picMkLst>
        </pc:picChg>
        <pc:picChg chg="mod">
          <ac:chgData name="Seth Petry-Johnson" userId="9311b3db184b81f9" providerId="LiveId" clId="{50A889BA-A033-4043-9032-5D204730E3B7}" dt="2022-12-17T16:15:30.870" v="8319" actId="1038"/>
          <ac:picMkLst>
            <pc:docMk/>
            <pc:sldMk cId="441566698" sldId="315"/>
            <ac:picMk id="39" creationId="{FA4613BD-0D74-32D4-BF16-AE23C62D7751}"/>
          </ac:picMkLst>
        </pc:picChg>
        <pc:picChg chg="mod">
          <ac:chgData name="Seth Petry-Johnson" userId="9311b3db184b81f9" providerId="LiveId" clId="{50A889BA-A033-4043-9032-5D204730E3B7}" dt="2022-12-17T16:15:30.870" v="8319" actId="1038"/>
          <ac:picMkLst>
            <pc:docMk/>
            <pc:sldMk cId="441566698" sldId="315"/>
            <ac:picMk id="40" creationId="{F28D9C2D-8365-C0A2-1BA4-94AF2F19689C}"/>
          </ac:picMkLst>
        </pc:picChg>
        <pc:picChg chg="del">
          <ac:chgData name="Seth Petry-Johnson" userId="9311b3db184b81f9" providerId="LiveId" clId="{50A889BA-A033-4043-9032-5D204730E3B7}" dt="2022-12-17T16:09:48.102" v="7895" actId="478"/>
          <ac:picMkLst>
            <pc:docMk/>
            <pc:sldMk cId="441566698" sldId="315"/>
            <ac:picMk id="2050" creationId="{BAF505D2-4F8D-F2ED-AA36-4097311A1E35}"/>
          </ac:picMkLst>
        </pc:picChg>
      </pc:sldChg>
      <pc:sldChg chg="addSp delSp modSp add del mod modTransition modAnim">
        <pc:chgData name="Seth Petry-Johnson" userId="9311b3db184b81f9" providerId="LiveId" clId="{50A889BA-A033-4043-9032-5D204730E3B7}" dt="2022-12-17T15:55:06.555" v="7773" actId="47"/>
        <pc:sldMkLst>
          <pc:docMk/>
          <pc:sldMk cId="1164417432" sldId="315"/>
        </pc:sldMkLst>
        <pc:spChg chg="del">
          <ac:chgData name="Seth Petry-Johnson" userId="9311b3db184b81f9" providerId="LiveId" clId="{50A889BA-A033-4043-9032-5D204730E3B7}" dt="2022-12-17T15:28:39.748" v="7454" actId="478"/>
          <ac:spMkLst>
            <pc:docMk/>
            <pc:sldMk cId="1164417432" sldId="315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7T15:52:56.079" v="7757"/>
          <ac:spMkLst>
            <pc:docMk/>
            <pc:sldMk cId="1164417432" sldId="315"/>
            <ac:spMk id="9" creationId="{8750CEE0-1B81-D653-C27C-888E6304A43E}"/>
          </ac:spMkLst>
        </pc:spChg>
        <pc:spChg chg="mod">
          <ac:chgData name="Seth Petry-Johnson" userId="9311b3db184b81f9" providerId="LiveId" clId="{50A889BA-A033-4043-9032-5D204730E3B7}" dt="2022-12-17T15:28:42.880" v="7457" actId="6549"/>
          <ac:spMkLst>
            <pc:docMk/>
            <pc:sldMk cId="1164417432" sldId="315"/>
            <ac:spMk id="13" creationId="{2566972B-6C4B-4B98-CF31-225750C76D39}"/>
          </ac:spMkLst>
        </pc:spChg>
        <pc:spChg chg="del">
          <ac:chgData name="Seth Petry-Johnson" userId="9311b3db184b81f9" providerId="LiveId" clId="{50A889BA-A033-4043-9032-5D204730E3B7}" dt="2022-12-17T15:28:47.603" v="7460" actId="478"/>
          <ac:spMkLst>
            <pc:docMk/>
            <pc:sldMk cId="1164417432" sldId="315"/>
            <ac:spMk id="18" creationId="{A2889347-D726-5E23-9394-2D9173B72C96}"/>
          </ac:spMkLst>
        </pc:spChg>
        <pc:spChg chg="del">
          <ac:chgData name="Seth Petry-Johnson" userId="9311b3db184b81f9" providerId="LiveId" clId="{50A889BA-A033-4043-9032-5D204730E3B7}" dt="2022-12-17T15:28:42.235" v="7456" actId="478"/>
          <ac:spMkLst>
            <pc:docMk/>
            <pc:sldMk cId="1164417432" sldId="315"/>
            <ac:spMk id="23" creationId="{47651BB0-5738-5BDE-80F5-665ABE7D7916}"/>
          </ac:spMkLst>
        </pc:spChg>
        <pc:grpChg chg="del">
          <ac:chgData name="Seth Petry-Johnson" userId="9311b3db184b81f9" providerId="LiveId" clId="{50A889BA-A033-4043-9032-5D204730E3B7}" dt="2022-12-17T15:28:43.941" v="7458" actId="478"/>
          <ac:grpSpMkLst>
            <pc:docMk/>
            <pc:sldMk cId="1164417432" sldId="315"/>
            <ac:grpSpMk id="7" creationId="{63529857-EF11-BAEE-924D-94FE9797894E}"/>
          </ac:grpSpMkLst>
        </pc:grpChg>
        <pc:grpChg chg="del">
          <ac:chgData name="Seth Petry-Johnson" userId="9311b3db184b81f9" providerId="LiveId" clId="{50A889BA-A033-4043-9032-5D204730E3B7}" dt="2022-12-17T15:28:45.771" v="7459" actId="478"/>
          <ac:grpSpMkLst>
            <pc:docMk/>
            <pc:sldMk cId="1164417432" sldId="315"/>
            <ac:grpSpMk id="33" creationId="{4D466ED2-A0C0-1924-BB5E-BDF9E5B6B392}"/>
          </ac:grpSpMkLst>
        </pc:grpChg>
        <pc:picChg chg="del">
          <ac:chgData name="Seth Petry-Johnson" userId="9311b3db184b81f9" providerId="LiveId" clId="{50A889BA-A033-4043-9032-5D204730E3B7}" dt="2022-12-17T15:28:38.339" v="7453" actId="478"/>
          <ac:picMkLst>
            <pc:docMk/>
            <pc:sldMk cId="1164417432" sldId="315"/>
            <ac:picMk id="2" creationId="{48EC1185-0C5E-5C27-2EB2-339C05F7355A}"/>
          </ac:picMkLst>
        </pc:picChg>
        <pc:picChg chg="del">
          <ac:chgData name="Seth Petry-Johnson" userId="9311b3db184b81f9" providerId="LiveId" clId="{50A889BA-A033-4043-9032-5D204730E3B7}" dt="2022-12-17T15:28:40.691" v="7455" actId="478"/>
          <ac:picMkLst>
            <pc:docMk/>
            <pc:sldMk cId="1164417432" sldId="315"/>
            <ac:picMk id="3" creationId="{55E13C01-E36A-0F1E-D98B-1CC8C05DDF4E}"/>
          </ac:picMkLst>
        </pc:picChg>
        <pc:picChg chg="add mod ord">
          <ac:chgData name="Seth Petry-Johnson" userId="9311b3db184b81f9" providerId="LiveId" clId="{50A889BA-A033-4043-9032-5D204730E3B7}" dt="2022-12-17T15:30:47.267" v="7510" actId="1036"/>
          <ac:picMkLst>
            <pc:docMk/>
            <pc:sldMk cId="1164417432" sldId="315"/>
            <ac:picMk id="4" creationId="{A0C2C038-981E-9517-EFB2-B09DCD88DE58}"/>
          </ac:picMkLst>
        </pc:picChg>
        <pc:picChg chg="add mod ord">
          <ac:chgData name="Seth Petry-Johnson" userId="9311b3db184b81f9" providerId="LiveId" clId="{50A889BA-A033-4043-9032-5D204730E3B7}" dt="2022-12-17T15:29:59.259" v="7500" actId="13244"/>
          <ac:picMkLst>
            <pc:docMk/>
            <pc:sldMk cId="1164417432" sldId="315"/>
            <ac:picMk id="5" creationId="{102CFC92-48F6-C2B9-3C41-49DD32BA7933}"/>
          </ac:picMkLst>
        </pc:picChg>
        <pc:picChg chg="add mod ord">
          <ac:chgData name="Seth Petry-Johnson" userId="9311b3db184b81f9" providerId="LiveId" clId="{50A889BA-A033-4043-9032-5D204730E3B7}" dt="2022-12-17T15:45:55.105" v="7714" actId="1038"/>
          <ac:picMkLst>
            <pc:docMk/>
            <pc:sldMk cId="1164417432" sldId="315"/>
            <ac:picMk id="10" creationId="{AD1B7AAA-7E8F-789F-A470-FE4ED735E93C}"/>
          </ac:picMkLst>
        </pc:picChg>
        <pc:picChg chg="add mod ord">
          <ac:chgData name="Seth Petry-Johnson" userId="9311b3db184b81f9" providerId="LiveId" clId="{50A889BA-A033-4043-9032-5D204730E3B7}" dt="2022-12-17T15:46:03.948" v="7745" actId="1038"/>
          <ac:picMkLst>
            <pc:docMk/>
            <pc:sldMk cId="1164417432" sldId="315"/>
            <ac:picMk id="17" creationId="{1A0603C7-0BB3-91DC-A326-75B3E7B3A26D}"/>
          </ac:picMkLst>
        </pc:picChg>
        <pc:picChg chg="del">
          <ac:chgData name="Seth Petry-Johnson" userId="9311b3db184b81f9" providerId="LiveId" clId="{50A889BA-A033-4043-9032-5D204730E3B7}" dt="2022-12-17T15:28:48.243" v="7461" actId="478"/>
          <ac:picMkLst>
            <pc:docMk/>
            <pc:sldMk cId="1164417432" sldId="315"/>
            <ac:picMk id="2050" creationId="{BAF505D2-4F8D-F2ED-AA36-4097311A1E35}"/>
          </ac:picMkLst>
        </pc:picChg>
      </pc:sldChg>
      <pc:sldChg chg="add del">
        <pc:chgData name="Seth Petry-Johnson" userId="9311b3db184b81f9" providerId="LiveId" clId="{50A889BA-A033-4043-9032-5D204730E3B7}" dt="2022-12-17T16:24:14.103" v="8474" actId="47"/>
        <pc:sldMkLst>
          <pc:docMk/>
          <pc:sldMk cId="931646285" sldId="316"/>
        </pc:sldMkLst>
      </pc:sldChg>
      <pc:sldChg chg="delSp modSp add mod modTransition modAnim">
        <pc:chgData name="Seth Petry-Johnson" userId="9311b3db184b81f9" providerId="LiveId" clId="{50A889BA-A033-4043-9032-5D204730E3B7}" dt="2022-12-17T16:25:12.446" v="8543" actId="13244"/>
        <pc:sldMkLst>
          <pc:docMk/>
          <pc:sldMk cId="3089474253" sldId="316"/>
        </pc:sldMkLst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4" creationId="{3DD04AB7-75EE-8CAA-DE30-43CF0D0BDDED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5" creationId="{32C0B63E-AF5E-6EE5-EC58-8AB332E1BB5B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10" creationId="{BF0E3F6D-2A01-83F7-5ADD-30A8E8F654D2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17" creationId="{4606DE2D-CB5E-1A9A-E59B-AAC8730E4474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28" creationId="{0ECF85C3-B01F-216F-2B40-0ACAF7A77871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29" creationId="{39945055-01CA-471E-7C3C-2C4BB7AF6145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30" creationId="{4F7E9ACE-3C0F-86EF-1EDD-9265E7DDAA26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31" creationId="{A6A8FFB4-A673-E3AD-D923-9B78EF2BF199}"/>
          </ac:spMkLst>
        </pc:spChg>
        <pc:spChg chg="del">
          <ac:chgData name="Seth Petry-Johnson" userId="9311b3db184b81f9" providerId="LiveId" clId="{50A889BA-A033-4043-9032-5D204730E3B7}" dt="2022-12-17T16:24:27.269" v="8479" actId="478"/>
          <ac:spMkLst>
            <pc:docMk/>
            <pc:sldMk cId="3089474253" sldId="316"/>
            <ac:spMk id="41" creationId="{E22AB3B0-DC0A-CF95-B730-3E2C6565D9F5}"/>
          </ac:spMkLst>
        </pc:spChg>
        <pc:spChg chg="del">
          <ac:chgData name="Seth Petry-Johnson" userId="9311b3db184b81f9" providerId="LiveId" clId="{50A889BA-A033-4043-9032-5D204730E3B7}" dt="2022-12-17T16:24:28.541" v="8480" actId="478"/>
          <ac:spMkLst>
            <pc:docMk/>
            <pc:sldMk cId="3089474253" sldId="316"/>
            <ac:spMk id="42" creationId="{B7EFF734-11B8-1D6A-265D-7F6C7880E800}"/>
          </ac:spMkLst>
        </pc:spChg>
        <pc:grpChg chg="del">
          <ac:chgData name="Seth Petry-Johnson" userId="9311b3db184b81f9" providerId="LiveId" clId="{50A889BA-A033-4043-9032-5D204730E3B7}" dt="2022-12-17T16:24:21.453" v="8476" actId="478"/>
          <ac:grpSpMkLst>
            <pc:docMk/>
            <pc:sldMk cId="3089474253" sldId="316"/>
            <ac:grpSpMk id="14" creationId="{0DBFFC55-85AE-8E68-7A89-A00092734136}"/>
          </ac:grpSpMkLst>
        </pc:grpChg>
        <pc:picChg chg="del">
          <ac:chgData name="Seth Petry-Johnson" userId="9311b3db184b81f9" providerId="LiveId" clId="{50A889BA-A033-4043-9032-5D204730E3B7}" dt="2022-12-17T16:24:31.492" v="8482" actId="478"/>
          <ac:picMkLst>
            <pc:docMk/>
            <pc:sldMk cId="3089474253" sldId="316"/>
            <ac:picMk id="32" creationId="{C12D38E3-0FD5-135B-1878-82C451B9C501}"/>
          </ac:picMkLst>
        </pc:picChg>
        <pc:picChg chg="del">
          <ac:chgData name="Seth Petry-Johnson" userId="9311b3db184b81f9" providerId="LiveId" clId="{50A889BA-A033-4043-9032-5D204730E3B7}" dt="2022-12-17T16:24:29.605" v="8481" actId="478"/>
          <ac:picMkLst>
            <pc:docMk/>
            <pc:sldMk cId="3089474253" sldId="316"/>
            <ac:picMk id="38" creationId="{6D41B690-FC2C-CCC2-10C6-3180B99AF699}"/>
          </ac:picMkLst>
        </pc:picChg>
        <pc:picChg chg="del">
          <ac:chgData name="Seth Petry-Johnson" userId="9311b3db184b81f9" providerId="LiveId" clId="{50A889BA-A033-4043-9032-5D204730E3B7}" dt="2022-12-17T16:24:25.860" v="8477" actId="478"/>
          <ac:picMkLst>
            <pc:docMk/>
            <pc:sldMk cId="3089474253" sldId="316"/>
            <ac:picMk id="39" creationId="{FA4613BD-0D74-32D4-BF16-AE23C62D7751}"/>
          </ac:picMkLst>
        </pc:picChg>
        <pc:picChg chg="del">
          <ac:chgData name="Seth Petry-Johnson" userId="9311b3db184b81f9" providerId="LiveId" clId="{50A889BA-A033-4043-9032-5D204730E3B7}" dt="2022-12-17T16:24:26.555" v="8478" actId="478"/>
          <ac:picMkLst>
            <pc:docMk/>
            <pc:sldMk cId="3089474253" sldId="316"/>
            <ac:picMk id="40" creationId="{F28D9C2D-8365-C0A2-1BA4-94AF2F19689C}"/>
          </ac:picMkLst>
        </pc:picChg>
      </pc:sldChg>
      <pc:sldChg chg="addSp delSp modSp add del mod">
        <pc:chgData name="Seth Petry-Johnson" userId="9311b3db184b81f9" providerId="LiveId" clId="{50A889BA-A033-4043-9032-5D204730E3B7}" dt="2022-12-17T15:55:12.824" v="7774" actId="47"/>
        <pc:sldMkLst>
          <pc:docMk/>
          <pc:sldMk cId="4126199953" sldId="316"/>
        </pc:sldMkLst>
        <pc:spChg chg="mod">
          <ac:chgData name="Seth Petry-Johnson" userId="9311b3db184b81f9" providerId="LiveId" clId="{50A889BA-A033-4043-9032-5D204730E3B7}" dt="2022-12-17T15:52:58.574" v="7758"/>
          <ac:spMkLst>
            <pc:docMk/>
            <pc:sldMk cId="4126199953" sldId="316"/>
            <ac:spMk id="9" creationId="{8750CEE0-1B81-D653-C27C-888E6304A43E}"/>
          </ac:spMkLst>
        </pc:spChg>
        <pc:grpChg chg="add del mod ord">
          <ac:chgData name="Seth Petry-Johnson" userId="9311b3db184b81f9" providerId="LiveId" clId="{50A889BA-A033-4043-9032-5D204730E3B7}" dt="2022-12-17T15:45:00.136" v="7642" actId="478"/>
          <ac:grpSpMkLst>
            <pc:docMk/>
            <pc:sldMk cId="4126199953" sldId="316"/>
            <ac:grpSpMk id="10" creationId="{62614AC2-4936-0EA8-FC28-F35E58BABD9E}"/>
          </ac:grpSpMkLst>
        </pc:grpChg>
        <pc:picChg chg="add mod">
          <ac:chgData name="Seth Petry-Johnson" userId="9311b3db184b81f9" providerId="LiveId" clId="{50A889BA-A033-4043-9032-5D204730E3B7}" dt="2022-12-17T15:44:30.483" v="7641" actId="1037"/>
          <ac:picMkLst>
            <pc:docMk/>
            <pc:sldMk cId="4126199953" sldId="316"/>
            <ac:picMk id="2" creationId="{48BA583E-9676-AD77-C48C-7E4B581DA4DC}"/>
          </ac:picMkLst>
        </pc:picChg>
        <pc:picChg chg="add mod">
          <ac:chgData name="Seth Petry-Johnson" userId="9311b3db184b81f9" providerId="LiveId" clId="{50A889BA-A033-4043-9032-5D204730E3B7}" dt="2022-12-17T15:33:26.738" v="7637" actId="1037"/>
          <ac:picMkLst>
            <pc:docMk/>
            <pc:sldMk cId="4126199953" sldId="316"/>
            <ac:picMk id="3" creationId="{AB5EC513-0C33-CB79-ED1D-E6BA1ACB34DA}"/>
          </ac:picMkLst>
        </pc:picChg>
        <pc:picChg chg="add mod">
          <ac:chgData name="Seth Petry-Johnson" userId="9311b3db184b81f9" providerId="LiveId" clId="{50A889BA-A033-4043-9032-5D204730E3B7}" dt="2022-12-17T15:32:16.163" v="7620" actId="164"/>
          <ac:picMkLst>
            <pc:docMk/>
            <pc:sldMk cId="4126199953" sldId="316"/>
            <ac:picMk id="6" creationId="{9C43B8AC-25D1-F0E1-3EAF-564A2C6A5DAA}"/>
          </ac:picMkLst>
        </pc:picChg>
        <pc:picChg chg="add mod">
          <ac:chgData name="Seth Petry-Johnson" userId="9311b3db184b81f9" providerId="LiveId" clId="{50A889BA-A033-4043-9032-5D204730E3B7}" dt="2022-12-17T15:32:16.163" v="7620" actId="164"/>
          <ac:picMkLst>
            <pc:docMk/>
            <pc:sldMk cId="4126199953" sldId="316"/>
            <ac:picMk id="7" creationId="{30D23389-84D7-2CDA-6688-872E5B36D79D}"/>
          </ac:picMkLst>
        </pc:picChg>
        <pc:picChg chg="add mod">
          <ac:chgData name="Seth Petry-Johnson" userId="9311b3db184b81f9" providerId="LiveId" clId="{50A889BA-A033-4043-9032-5D204730E3B7}" dt="2022-12-17T15:32:16.163" v="7620" actId="164"/>
          <ac:picMkLst>
            <pc:docMk/>
            <pc:sldMk cId="4126199953" sldId="316"/>
            <ac:picMk id="8" creationId="{1BDA0C2D-F6DB-6797-D239-FD9D72590D20}"/>
          </ac:picMkLst>
        </pc:picChg>
        <pc:picChg chg="add mod ord">
          <ac:chgData name="Seth Petry-Johnson" userId="9311b3db184b81f9" providerId="LiveId" clId="{50A889BA-A033-4043-9032-5D204730E3B7}" dt="2022-12-17T15:33:02.031" v="7629" actId="13244"/>
          <ac:picMkLst>
            <pc:docMk/>
            <pc:sldMk cId="4126199953" sldId="316"/>
            <ac:picMk id="11" creationId="{C6FE1F28-4FD1-E08C-E431-25A10454B8AA}"/>
          </ac:picMkLst>
        </pc:picChg>
        <pc:picChg chg="add mod ord">
          <ac:chgData name="Seth Petry-Johnson" userId="9311b3db184b81f9" providerId="LiveId" clId="{50A889BA-A033-4043-9032-5D204730E3B7}" dt="2022-12-17T15:45:41.773" v="7659" actId="13244"/>
          <ac:picMkLst>
            <pc:docMk/>
            <pc:sldMk cId="4126199953" sldId="316"/>
            <ac:picMk id="13" creationId="{5FD1A039-3ED1-743B-7F7A-9720516FAA94}"/>
          </ac:picMkLst>
        </pc:picChg>
      </pc:sldChg>
      <pc:sldChg chg="delSp modSp add mod modAnim">
        <pc:chgData name="Seth Petry-Johnson" userId="9311b3db184b81f9" providerId="LiveId" clId="{50A889BA-A033-4043-9032-5D204730E3B7}" dt="2022-12-17T16:46:18.022" v="8903" actId="14429"/>
        <pc:sldMkLst>
          <pc:docMk/>
          <pc:sldMk cId="2329193593" sldId="317"/>
        </pc:sldMkLst>
        <pc:spChg chg="del">
          <ac:chgData name="Seth Petry-Johnson" userId="9311b3db184b81f9" providerId="LiveId" clId="{50A889BA-A033-4043-9032-5D204730E3B7}" dt="2022-12-17T16:46:15.410" v="8901" actId="478"/>
          <ac:spMkLst>
            <pc:docMk/>
            <pc:sldMk cId="2329193593" sldId="317"/>
            <ac:spMk id="7" creationId="{92E72BFE-14C5-649B-F391-73BA9BBC18F2}"/>
          </ac:spMkLst>
        </pc:spChg>
        <pc:spChg chg="del">
          <ac:chgData name="Seth Petry-Johnson" userId="9311b3db184b81f9" providerId="LiveId" clId="{50A889BA-A033-4043-9032-5D204730E3B7}" dt="2022-12-17T16:46:16.555" v="8902" actId="478"/>
          <ac:spMkLst>
            <pc:docMk/>
            <pc:sldMk cId="2329193593" sldId="317"/>
            <ac:spMk id="8" creationId="{C6FC20BE-7F32-7380-F245-641B0342FC50}"/>
          </ac:spMkLst>
        </pc:spChg>
        <pc:picChg chg="mod modVis">
          <ac:chgData name="Seth Petry-Johnson" userId="9311b3db184b81f9" providerId="LiveId" clId="{50A889BA-A033-4043-9032-5D204730E3B7}" dt="2022-12-17T16:46:18.022" v="8903" actId="14429"/>
          <ac:picMkLst>
            <pc:docMk/>
            <pc:sldMk cId="2329193593" sldId="317"/>
            <ac:picMk id="10" creationId="{85866C8F-0BC7-A30C-D3D6-1E71B24349E6}"/>
          </ac:picMkLst>
        </pc:picChg>
      </pc:sldChg>
      <pc:sldChg chg="modSp add modTransition modAnim">
        <pc:chgData name="Seth Petry-Johnson" userId="9311b3db184b81f9" providerId="LiveId" clId="{50A889BA-A033-4043-9032-5D204730E3B7}" dt="2022-12-17T16:45:53.004" v="8899"/>
        <pc:sldMkLst>
          <pc:docMk/>
          <pc:sldMk cId="1638508492" sldId="318"/>
        </pc:sldMkLst>
        <pc:picChg chg="mod">
          <ac:chgData name="Seth Petry-Johnson" userId="9311b3db184b81f9" providerId="LiveId" clId="{50A889BA-A033-4043-9032-5D204730E3B7}" dt="2022-12-17T16:44:37.755" v="8890" actId="1037"/>
          <ac:picMkLst>
            <pc:docMk/>
            <pc:sldMk cId="1638508492" sldId="318"/>
            <ac:picMk id="10" creationId="{85866C8F-0BC7-A30C-D3D6-1E71B24349E6}"/>
          </ac:picMkLst>
        </pc:picChg>
        <pc:picChg chg="mod">
          <ac:chgData name="Seth Petry-Johnson" userId="9311b3db184b81f9" providerId="LiveId" clId="{50A889BA-A033-4043-9032-5D204730E3B7}" dt="2022-12-17T16:44:31.414" v="8822" actId="1037"/>
          <ac:picMkLst>
            <pc:docMk/>
            <pc:sldMk cId="1638508492" sldId="318"/>
            <ac:picMk id="11" creationId="{43F3EECA-012F-9075-4417-7521756D4AF4}"/>
          </ac:picMkLst>
        </pc:picChg>
      </pc:sldChg>
    </pc:docChg>
  </pc:docChgLst>
  <pc:docChgLst>
    <pc:chgData name="Seth Petry-Johnson" userId="9311b3db184b81f9" providerId="LiveId" clId="{D99E35D5-F3E7-450C-AC61-213C3335E031}"/>
    <pc:docChg chg="addSld modSld">
      <pc:chgData name="Seth Petry-Johnson" userId="9311b3db184b81f9" providerId="LiveId" clId="{D99E35D5-F3E7-450C-AC61-213C3335E031}" dt="2022-12-16T02:56:12.068" v="156"/>
      <pc:docMkLst>
        <pc:docMk/>
      </pc:docMkLst>
      <pc:sldChg chg="modSp mod">
        <pc:chgData name="Seth Petry-Johnson" userId="9311b3db184b81f9" providerId="LiveId" clId="{D99E35D5-F3E7-450C-AC61-213C3335E031}" dt="2022-12-16T02:42:38.302" v="141"/>
        <pc:sldMkLst>
          <pc:docMk/>
          <pc:sldMk cId="4273185211" sldId="305"/>
        </pc:sldMkLst>
        <pc:spChg chg="mod">
          <ac:chgData name="Seth Petry-Johnson" userId="9311b3db184b81f9" providerId="LiveId" clId="{D99E35D5-F3E7-450C-AC61-213C3335E031}" dt="2022-12-16T02:42:38.302" v="141"/>
          <ac:spMkLst>
            <pc:docMk/>
            <pc:sldMk cId="4273185211" sldId="305"/>
            <ac:spMk id="15" creationId="{C2DD3E09-4DC1-3D53-B73D-E16F9DEF5B3A}"/>
          </ac:spMkLst>
        </pc:spChg>
      </pc:sldChg>
      <pc:sldChg chg="modSp mod">
        <pc:chgData name="Seth Petry-Johnson" userId="9311b3db184b81f9" providerId="LiveId" clId="{D99E35D5-F3E7-450C-AC61-213C3335E031}" dt="2022-12-16T02:42:28.245" v="140" actId="6549"/>
        <pc:sldMkLst>
          <pc:docMk/>
          <pc:sldMk cId="4002372066" sldId="306"/>
        </pc:sldMkLst>
        <pc:spChg chg="mod">
          <ac:chgData name="Seth Petry-Johnson" userId="9311b3db184b81f9" providerId="LiveId" clId="{D99E35D5-F3E7-450C-AC61-213C3335E031}" dt="2022-12-16T02:42:28.245" v="140" actId="6549"/>
          <ac:spMkLst>
            <pc:docMk/>
            <pc:sldMk cId="4002372066" sldId="306"/>
            <ac:spMk id="9" creationId="{8750CEE0-1B81-D653-C27C-888E6304A43E}"/>
          </ac:spMkLst>
        </pc:spChg>
      </pc:sldChg>
      <pc:sldChg chg="modSp mod">
        <pc:chgData name="Seth Petry-Johnson" userId="9311b3db184b81f9" providerId="LiveId" clId="{D99E35D5-F3E7-450C-AC61-213C3335E031}" dt="2022-12-16T02:42:48.519" v="142"/>
        <pc:sldMkLst>
          <pc:docMk/>
          <pc:sldMk cId="2829971436" sldId="307"/>
        </pc:sldMkLst>
        <pc:spChg chg="mod">
          <ac:chgData name="Seth Petry-Johnson" userId="9311b3db184b81f9" providerId="LiveId" clId="{D99E35D5-F3E7-450C-AC61-213C3335E031}" dt="2022-12-16T02:42:48.519" v="142"/>
          <ac:spMkLst>
            <pc:docMk/>
            <pc:sldMk cId="2829971436" sldId="307"/>
            <ac:spMk id="9" creationId="{8750CEE0-1B81-D653-C27C-888E6304A43E}"/>
          </ac:spMkLst>
        </pc:spChg>
      </pc:sldChg>
      <pc:sldChg chg="addSp modSp add mod">
        <pc:chgData name="Seth Petry-Johnson" userId="9311b3db184b81f9" providerId="LiveId" clId="{D99E35D5-F3E7-450C-AC61-213C3335E031}" dt="2022-12-16T02:54:33.882" v="144"/>
        <pc:sldMkLst>
          <pc:docMk/>
          <pc:sldMk cId="1986209619" sldId="308"/>
        </pc:sldMkLst>
        <pc:spChg chg="mod">
          <ac:chgData name="Seth Petry-Johnson" userId="9311b3db184b81f9" providerId="LiveId" clId="{D99E35D5-F3E7-450C-AC61-213C3335E031}" dt="2022-12-16T02:38:23.779" v="115" actId="113"/>
          <ac:spMkLst>
            <pc:docMk/>
            <pc:sldMk cId="1986209619" sldId="308"/>
            <ac:spMk id="6" creationId="{001A021A-7D1E-4AC3-B2F4-3E437E635BC7}"/>
          </ac:spMkLst>
        </pc:spChg>
        <pc:spChg chg="mod">
          <ac:chgData name="Seth Petry-Johnson" userId="9311b3db184b81f9" providerId="LiveId" clId="{D99E35D5-F3E7-450C-AC61-213C3335E031}" dt="2022-12-16T02:42:53.778" v="143"/>
          <ac:spMkLst>
            <pc:docMk/>
            <pc:sldMk cId="1986209619" sldId="308"/>
            <ac:spMk id="9" creationId="{8750CEE0-1B81-D653-C27C-888E6304A43E}"/>
          </ac:spMkLst>
        </pc:spChg>
        <pc:spChg chg="mod">
          <ac:chgData name="Seth Petry-Johnson" userId="9311b3db184b81f9" providerId="LiveId" clId="{D99E35D5-F3E7-450C-AC61-213C3335E031}" dt="2022-12-16T02:38:13.687" v="86" actId="1036"/>
          <ac:spMkLst>
            <pc:docMk/>
            <pc:sldMk cId="1986209619" sldId="308"/>
            <ac:spMk id="18" creationId="{A2889347-D726-5E23-9394-2D9173B72C96}"/>
          </ac:spMkLst>
        </pc:spChg>
        <pc:spChg chg="mod">
          <ac:chgData name="Seth Petry-Johnson" userId="9311b3db184b81f9" providerId="LiveId" clId="{D99E35D5-F3E7-450C-AC61-213C3335E031}" dt="2022-12-16T02:38:13.687" v="86" actId="1036"/>
          <ac:spMkLst>
            <pc:docMk/>
            <pc:sldMk cId="1986209619" sldId="308"/>
            <ac:spMk id="23" creationId="{47651BB0-5738-5BDE-80F5-665ABE7D7916}"/>
          </ac:spMkLst>
        </pc:spChg>
        <pc:picChg chg="add">
          <ac:chgData name="Seth Petry-Johnson" userId="9311b3db184b81f9" providerId="LiveId" clId="{D99E35D5-F3E7-450C-AC61-213C3335E031}" dt="2022-12-16T02:54:33.882" v="144"/>
          <ac:picMkLst>
            <pc:docMk/>
            <pc:sldMk cId="1986209619" sldId="308"/>
            <ac:picMk id="1026" creationId="{5F30E973-C80B-9CD4-0734-3B2ED1818DFB}"/>
          </ac:picMkLst>
        </pc:picChg>
      </pc:sldChg>
      <pc:sldChg chg="addSp delSp add">
        <pc:chgData name="Seth Petry-Johnson" userId="9311b3db184b81f9" providerId="LiveId" clId="{D99E35D5-F3E7-450C-AC61-213C3335E031}" dt="2022-12-16T02:54:57.528" v="147"/>
        <pc:sldMkLst>
          <pc:docMk/>
          <pc:sldMk cId="501089099" sldId="309"/>
        </pc:sldMkLst>
        <pc:picChg chg="del">
          <ac:chgData name="Seth Petry-Johnson" userId="9311b3db184b81f9" providerId="LiveId" clId="{D99E35D5-F3E7-450C-AC61-213C3335E031}" dt="2022-12-16T02:54:46.241" v="146" actId="478"/>
          <ac:picMkLst>
            <pc:docMk/>
            <pc:sldMk cId="501089099" sldId="309"/>
            <ac:picMk id="1026" creationId="{5F30E973-C80B-9CD4-0734-3B2ED1818DFB}"/>
          </ac:picMkLst>
        </pc:picChg>
        <pc:picChg chg="add">
          <ac:chgData name="Seth Petry-Johnson" userId="9311b3db184b81f9" providerId="LiveId" clId="{D99E35D5-F3E7-450C-AC61-213C3335E031}" dt="2022-12-16T02:54:57.528" v="147"/>
          <ac:picMkLst>
            <pc:docMk/>
            <pc:sldMk cId="501089099" sldId="309"/>
            <ac:picMk id="2050" creationId="{678AA080-58B3-B8D9-8E99-2D2C3841710A}"/>
          </ac:picMkLst>
        </pc:picChg>
      </pc:sldChg>
      <pc:sldChg chg="addSp delSp add">
        <pc:chgData name="Seth Petry-Johnson" userId="9311b3db184b81f9" providerId="LiveId" clId="{D99E35D5-F3E7-450C-AC61-213C3335E031}" dt="2022-12-16T02:55:22.548" v="150"/>
        <pc:sldMkLst>
          <pc:docMk/>
          <pc:sldMk cId="1549270378" sldId="310"/>
        </pc:sldMkLst>
        <pc:picChg chg="del">
          <ac:chgData name="Seth Petry-Johnson" userId="9311b3db184b81f9" providerId="LiveId" clId="{D99E35D5-F3E7-450C-AC61-213C3335E031}" dt="2022-12-16T02:55:10.204" v="149" actId="478"/>
          <ac:picMkLst>
            <pc:docMk/>
            <pc:sldMk cId="1549270378" sldId="310"/>
            <ac:picMk id="2050" creationId="{678AA080-58B3-B8D9-8E99-2D2C3841710A}"/>
          </ac:picMkLst>
        </pc:picChg>
        <pc:picChg chg="add">
          <ac:chgData name="Seth Petry-Johnson" userId="9311b3db184b81f9" providerId="LiveId" clId="{D99E35D5-F3E7-450C-AC61-213C3335E031}" dt="2022-12-16T02:55:22.548" v="150"/>
          <ac:picMkLst>
            <pc:docMk/>
            <pc:sldMk cId="1549270378" sldId="310"/>
            <ac:picMk id="3074" creationId="{EABCD0AA-7780-AC26-D125-B43EEEA7CBD3}"/>
          </ac:picMkLst>
        </pc:picChg>
      </pc:sldChg>
      <pc:sldChg chg="addSp delSp add">
        <pc:chgData name="Seth Petry-Johnson" userId="9311b3db184b81f9" providerId="LiveId" clId="{D99E35D5-F3E7-450C-AC61-213C3335E031}" dt="2022-12-16T02:55:45.115" v="153"/>
        <pc:sldMkLst>
          <pc:docMk/>
          <pc:sldMk cId="1396052453" sldId="311"/>
        </pc:sldMkLst>
        <pc:picChg chg="del">
          <ac:chgData name="Seth Petry-Johnson" userId="9311b3db184b81f9" providerId="LiveId" clId="{D99E35D5-F3E7-450C-AC61-213C3335E031}" dt="2022-12-16T02:55:30.912" v="152" actId="478"/>
          <ac:picMkLst>
            <pc:docMk/>
            <pc:sldMk cId="1396052453" sldId="311"/>
            <ac:picMk id="3074" creationId="{EABCD0AA-7780-AC26-D125-B43EEEA7CBD3}"/>
          </ac:picMkLst>
        </pc:picChg>
        <pc:picChg chg="add">
          <ac:chgData name="Seth Petry-Johnson" userId="9311b3db184b81f9" providerId="LiveId" clId="{D99E35D5-F3E7-450C-AC61-213C3335E031}" dt="2022-12-16T02:55:45.115" v="153"/>
          <ac:picMkLst>
            <pc:docMk/>
            <pc:sldMk cId="1396052453" sldId="311"/>
            <ac:picMk id="4098" creationId="{6B5A34B5-F1DA-F763-D69C-AFA7F40CB73E}"/>
          </ac:picMkLst>
        </pc:picChg>
      </pc:sldChg>
      <pc:sldChg chg="addSp delSp add">
        <pc:chgData name="Seth Petry-Johnson" userId="9311b3db184b81f9" providerId="LiveId" clId="{D99E35D5-F3E7-450C-AC61-213C3335E031}" dt="2022-12-16T02:56:12.068" v="156"/>
        <pc:sldMkLst>
          <pc:docMk/>
          <pc:sldMk cId="3939651224" sldId="312"/>
        </pc:sldMkLst>
        <pc:picChg chg="del">
          <ac:chgData name="Seth Petry-Johnson" userId="9311b3db184b81f9" providerId="LiveId" clId="{D99E35D5-F3E7-450C-AC61-213C3335E031}" dt="2022-12-16T02:55:55.568" v="155" actId="478"/>
          <ac:picMkLst>
            <pc:docMk/>
            <pc:sldMk cId="3939651224" sldId="312"/>
            <ac:picMk id="4098" creationId="{6B5A34B5-F1DA-F763-D69C-AFA7F40CB73E}"/>
          </ac:picMkLst>
        </pc:picChg>
        <pc:picChg chg="add">
          <ac:chgData name="Seth Petry-Johnson" userId="9311b3db184b81f9" providerId="LiveId" clId="{D99E35D5-F3E7-450C-AC61-213C3335E031}" dt="2022-12-16T02:56:12.068" v="156"/>
          <ac:picMkLst>
            <pc:docMk/>
            <pc:sldMk cId="3939651224" sldId="312"/>
            <ac:picMk id="5122" creationId="{F4A34AD4-788C-5155-92C8-7789994DD99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BE-4AFF-83DA-8DF542C647E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BE-4AFF-83DA-8DF542C647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BE-4AFF-83DA-8DF542C647EC}"/>
              </c:ext>
            </c:extLst>
          </c:dPt>
          <c:cat>
            <c:strRef>
              <c:f>Sheet1!$A$2:$A$4</c:f>
              <c:strCache>
                <c:ptCount val="2"/>
                <c:pt idx="0">
                  <c:v>Burnt</c:v>
                </c:pt>
                <c:pt idx="1">
                  <c:v>Not Burnt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BE-4AFF-83DA-8DF542C64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B130-3845-5177-7149-38BF9FE88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B3CFC-93D3-819E-3611-B9610D735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FBCFD-7E2E-A461-AB5D-3A6DA13B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9349-9989-5863-7F3C-4F1885C1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DCE88-089B-F571-DA57-6EB2837D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AA89-746E-3BEC-26BB-030AAD79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8A098-86ED-CE98-E0E8-B491A649F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949E-63BB-A28D-A142-B77DF702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CF55-D0C4-CACE-E27B-796F6B7D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76EC-9988-E40B-C2F1-84B1DF40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7276A-320C-D797-F1D0-6812C1968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7CD16-8309-ECB2-5E08-86ABD5B52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3118B-F345-DBB8-B2D1-E1D7FCE1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3779-DAA4-3446-A487-AD38EAB0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55E6-B8F1-94BB-210F-964BF116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F61-A2ED-CB5C-D6AD-11E9BC49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775A-FE52-A537-8D73-73290614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47362-1EE2-54EB-A683-29B18E93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E427C-54F7-96D5-4A06-144CEEF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78F1D-D01C-C7B4-29C5-03056701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01B2-2C19-D373-FB68-4185AEE4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6E5D-8399-E692-2322-5B5CC555F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86F7D-D6B6-BB47-FBFF-E7058812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B0618-10DE-CC69-34A8-7159B5B4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36A54-FC93-ACD0-EA86-E51F6BF8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D98-B256-B5E5-0695-696DCB79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2965-99B3-E5C9-83A8-ABBBBDA39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8258E-F53D-485C-428A-4D91C6BDA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2D50C-7E2F-909D-5054-5EA11035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AD23A-C8F9-7944-DB75-C57C0D88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00AF4-F08A-E833-CF75-2F6A005D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C10-39CC-886B-D5F2-D3497D66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7907F-DEDC-F25C-A448-B5E5C840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6032C-3B98-992E-4903-30169FDAF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A6DA-1E14-B77D-D380-B6BF9ACE3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E54C2-CED8-E95A-2C9E-31B0C0D73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B6E8A-F67F-6910-30C4-46F8ABD4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82E69-00C4-CFBD-53B3-B85B3B61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F8618-2688-9575-B95C-1EA3C59A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6633-B569-C73A-6285-C305CA2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DFEF8-8CB0-F6D6-B121-17ACA6DA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B85C-7707-B00D-930B-7C7A8530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A07A-2FC0-2BDA-2DDD-B45FCD66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538-EF86-A1D5-AB04-2EBDF437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C8C6A-1135-0CD1-0966-675AFBBC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C983-823D-C0B7-85EE-2AD6881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1F5-1019-5008-12DD-A7F64C1C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5E74-05EB-39D0-718E-877C1A2D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D1D5B-8818-8821-9DEC-D0F4BD24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AF674-8F3A-744A-960A-C3A6765E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75635-897A-A594-808E-4B6DD00D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CAE97-2884-F89E-FFB3-152782D7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5AC2-15FC-3341-D0A6-F388752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A8EE0-2E73-25A4-4D8A-CB37B06D7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3CD9-E485-E015-62A4-59F5C1EEC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A2032-7476-94BB-BB1F-1F127B8C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F2D13-D03C-D8EA-AD1D-ED909F15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C37DC-DD46-15CA-B95C-A6C1E4EF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1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0AE1C-D98C-66D6-0937-633E3327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60F36-E418-7187-ACE6-B28F3412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D420-549A-1DF8-66D9-BCC2F221C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7E1C-EEF7-78F2-5048-F26D22122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76D69-F2B5-A7A5-21F6-A9B845D4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797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0" y="2106078"/>
            <a:ext cx="1658785" cy="1247802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985" y="2497740"/>
            <a:ext cx="1140477" cy="412375"/>
          </a:xfrm>
          <a:prstGeom prst="rect">
            <a:avLst/>
          </a:prstGeom>
        </p:spPr>
      </p:pic>
      <p:sp>
        <p:nvSpPr>
          <p:cNvPr id="2" name="!!Bio">
            <a:extLst>
              <a:ext uri="{FF2B5EF4-FFF2-40B4-BE49-F238E27FC236}">
                <a16:creationId xmlns:a16="http://schemas.microsoft.com/office/drawing/2014/main" id="{C741D839-79F8-211E-7ECC-6F3613D01928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0755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50" y="1640210"/>
            <a:ext cx="3348207" cy="5217789"/>
          </a:xfrm>
          <a:prstGeom prst="rect">
            <a:avLst/>
          </a:prstGeom>
        </p:spPr>
      </p:pic>
      <p:pic>
        <p:nvPicPr>
          <p:cNvPr id="10" name="!!North">
            <a:extLst>
              <a:ext uri="{FF2B5EF4-FFF2-40B4-BE49-F238E27FC236}">
                <a16:creationId xmlns:a16="http://schemas.microsoft.com/office/drawing/2014/main" id="{62EE8BB3-0908-AE1E-DFF3-05E8A8B5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02" y="6967594"/>
            <a:ext cx="1587995" cy="2341505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5992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50" y="3276599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53" y="1640210"/>
            <a:ext cx="3538674" cy="5217789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67151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7141035" y="3013045"/>
            <a:ext cx="3873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9283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Veninga and Spread">
            <a:extLst>
              <a:ext uri="{FF2B5EF4-FFF2-40B4-BE49-F238E27FC236}">
                <a16:creationId xmlns:a16="http://schemas.microsoft.com/office/drawing/2014/main" id="{BAA38A09-F219-D54A-D3B6-95DC719B3429}"/>
              </a:ext>
            </a:extLst>
          </p:cNvPr>
          <p:cNvSpPr txBox="1"/>
          <p:nvPr/>
        </p:nvSpPr>
        <p:spPr>
          <a:xfrm>
            <a:off x="841248" y="3882839"/>
            <a:ext cx="550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stages</a:t>
            </a:r>
            <a:endParaRPr lang="en-US" sz="2400" dirty="0">
              <a:solidFill>
                <a:srgbClr val="2D3E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3F3EECA-012F-9075-4417-7521756D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5732" y="2289270"/>
            <a:ext cx="6095010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70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Veninga and Spread">
            <a:extLst>
              <a:ext uri="{FF2B5EF4-FFF2-40B4-BE49-F238E27FC236}">
                <a16:creationId xmlns:a16="http://schemas.microsoft.com/office/drawing/2014/main" id="{BAA38A09-F219-D54A-D3B6-95DC719B3429}"/>
              </a:ext>
            </a:extLst>
          </p:cNvPr>
          <p:cNvSpPr txBox="1"/>
          <p:nvPr/>
        </p:nvSpPr>
        <p:spPr>
          <a:xfrm>
            <a:off x="841248" y="3882839"/>
            <a:ext cx="550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stages</a:t>
            </a:r>
            <a:endParaRPr lang="en-US" sz="2400" dirty="0">
              <a:solidFill>
                <a:srgbClr val="2D3E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5866C8F-0BC7-A30C-D3D6-1E71B243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30" y="2289270"/>
            <a:ext cx="6097060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3F3EECA-012F-9075-4417-7521756D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" y="2289270"/>
            <a:ext cx="6095010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9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Veninga and Spread">
            <a:extLst>
              <a:ext uri="{FF2B5EF4-FFF2-40B4-BE49-F238E27FC236}">
                <a16:creationId xmlns:a16="http://schemas.microsoft.com/office/drawing/2014/main" id="{BAA38A09-F219-D54A-D3B6-95DC719B3429}"/>
              </a:ext>
            </a:extLst>
          </p:cNvPr>
          <p:cNvSpPr txBox="1"/>
          <p:nvPr/>
        </p:nvSpPr>
        <p:spPr>
          <a:xfrm>
            <a:off x="841248" y="3882839"/>
            <a:ext cx="550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stages</a:t>
            </a:r>
            <a:endParaRPr lang="en-US" sz="2400" dirty="0">
              <a:solidFill>
                <a:srgbClr val="2D3E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5999" y="4815533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 accompany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chronic unmanaged stress</a:t>
            </a: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the workplace</a:t>
            </a: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8" name="!!Red box">
            <a:extLst>
              <a:ext uri="{FF2B5EF4-FFF2-40B4-BE49-F238E27FC236}">
                <a16:creationId xmlns:a16="http://schemas.microsoft.com/office/drawing/2014/main" id="{C6FC20BE-7F32-7380-F245-641B0342FC50}"/>
              </a:ext>
            </a:extLst>
          </p:cNvPr>
          <p:cNvSpPr/>
          <p:nvPr/>
        </p:nvSpPr>
        <p:spPr bwMode="auto">
          <a:xfrm>
            <a:off x="6989378" y="5298404"/>
            <a:ext cx="4288221" cy="902123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5866C8F-0BC7-A30C-D3D6-1E71B243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830" y="2289270"/>
            <a:ext cx="6097060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3F3EECA-012F-9075-4417-7521756D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1932" y="2289270"/>
            <a:ext cx="6095010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508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!!Phase 2 pic">
            <a:extLst>
              <a:ext uri="{FF2B5EF4-FFF2-40B4-BE49-F238E27FC236}">
                <a16:creationId xmlns:a16="http://schemas.microsoft.com/office/drawing/2014/main" id="{82EE0E3B-8AA9-8B53-143D-6ACE9E8426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096" y="2463663"/>
            <a:ext cx="1156606" cy="4386792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5" y="2464346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2" name="!!Callout">
            <a:extLst>
              <a:ext uri="{FF2B5EF4-FFF2-40B4-BE49-F238E27FC236}">
                <a16:creationId xmlns:a16="http://schemas.microsoft.com/office/drawing/2014/main" id="{AA198062-6023-3E04-55A6-D6FD36EC712D}"/>
              </a:ext>
            </a:extLst>
          </p:cNvPr>
          <p:cNvSpPr txBox="1"/>
          <p:nvPr/>
        </p:nvSpPr>
        <p:spPr>
          <a:xfrm>
            <a:off x="4767942" y="3467100"/>
            <a:ext cx="4017333" cy="2031325"/>
          </a:xfrm>
          <a:prstGeom prst="rect">
            <a:avLst/>
          </a:prstGeom>
          <a:noFill/>
          <a:ln w="28575">
            <a:solidFill>
              <a:srgbClr val="42A62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 job satisfaction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Commitment / energy / creativity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Stress feels like “good stress”; we don’t recognize adaptation energy being used up</a:t>
            </a:r>
          </a:p>
        </p:txBody>
      </p:sp>
      <p:cxnSp>
        <p:nvCxnSpPr>
          <p:cNvPr id="7" name="!!Callout line">
            <a:extLst>
              <a:ext uri="{FF2B5EF4-FFF2-40B4-BE49-F238E27FC236}">
                <a16:creationId xmlns:a16="http://schemas.microsoft.com/office/drawing/2014/main" id="{97E4BED5-4F5B-CA33-CAAF-4EF1E2391C6C}"/>
              </a:ext>
            </a:extLst>
          </p:cNvPr>
          <p:cNvCxnSpPr/>
          <p:nvPr/>
        </p:nvCxnSpPr>
        <p:spPr>
          <a:xfrm>
            <a:off x="4183117" y="3668110"/>
            <a:ext cx="575687" cy="0"/>
          </a:xfrm>
          <a:prstGeom prst="line">
            <a:avLst/>
          </a:prstGeom>
          <a:ln w="25400">
            <a:solidFill>
              <a:srgbClr val="42A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44624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3 pic">
            <a:extLst>
              <a:ext uri="{FF2B5EF4-FFF2-40B4-BE49-F238E27FC236}">
                <a16:creationId xmlns:a16="http://schemas.microsoft.com/office/drawing/2014/main" id="{46F221B7-42D7-A7EA-59D6-8DF69634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9052" y="2463663"/>
            <a:ext cx="1156605" cy="4386792"/>
          </a:xfrm>
          <a:prstGeom prst="rect">
            <a:avLst/>
          </a:prstGeom>
        </p:spPr>
      </p:pic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3" name="!!Callout">
            <a:extLst>
              <a:ext uri="{FF2B5EF4-FFF2-40B4-BE49-F238E27FC236}">
                <a16:creationId xmlns:a16="http://schemas.microsoft.com/office/drawing/2014/main" id="{C34A726D-CF16-53EE-5A2B-CCADC0E3FF98}"/>
              </a:ext>
            </a:extLst>
          </p:cNvPr>
          <p:cNvSpPr txBox="1"/>
          <p:nvPr/>
        </p:nvSpPr>
        <p:spPr>
          <a:xfrm>
            <a:off x="6659800" y="3467100"/>
            <a:ext cx="3577272" cy="1754326"/>
          </a:xfrm>
          <a:prstGeom prst="rect">
            <a:avLst/>
          </a:prstGeom>
          <a:noFill/>
          <a:ln w="28575">
            <a:solidFill>
              <a:srgbClr val="98BF0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Begin to overdraw adaptation energy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Vague feeling of loss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“Balancing act”</a:t>
            </a:r>
          </a:p>
        </p:txBody>
      </p:sp>
      <p:cxnSp>
        <p:nvCxnSpPr>
          <p:cNvPr id="4" name="!!Callout line">
            <a:extLst>
              <a:ext uri="{FF2B5EF4-FFF2-40B4-BE49-F238E27FC236}">
                <a16:creationId xmlns:a16="http://schemas.microsoft.com/office/drawing/2014/main" id="{0BB6FCD2-F8BB-E6FE-235F-EE3D794AD88F}"/>
              </a:ext>
            </a:extLst>
          </p:cNvPr>
          <p:cNvCxnSpPr/>
          <p:nvPr/>
        </p:nvCxnSpPr>
        <p:spPr>
          <a:xfrm>
            <a:off x="6074975" y="3668110"/>
            <a:ext cx="575687" cy="0"/>
          </a:xfrm>
          <a:prstGeom prst="line">
            <a:avLst/>
          </a:prstGeom>
          <a:ln w="25400">
            <a:solidFill>
              <a:srgbClr val="98BF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9454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4 pic">
            <a:extLst>
              <a:ext uri="{FF2B5EF4-FFF2-40B4-BE49-F238E27FC236}">
                <a16:creationId xmlns:a16="http://schemas.microsoft.com/office/drawing/2014/main" id="{FC08F60D-77BE-3E6B-FA24-B0D7A5CE2D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3990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8" name="!!Callout">
            <a:extLst>
              <a:ext uri="{FF2B5EF4-FFF2-40B4-BE49-F238E27FC236}">
                <a16:creationId xmlns:a16="http://schemas.microsoft.com/office/drawing/2014/main" id="{EC9696D4-0040-D07D-19FD-718F606B3CCD}"/>
              </a:ext>
            </a:extLst>
          </p:cNvPr>
          <p:cNvSpPr txBox="1"/>
          <p:nvPr/>
        </p:nvSpPr>
        <p:spPr>
          <a:xfrm>
            <a:off x="8351959" y="3467100"/>
            <a:ext cx="3577272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DC8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Chronic exhaustion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Physical illness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Anger / depression</a:t>
            </a:r>
          </a:p>
        </p:txBody>
      </p:sp>
      <p:cxnSp>
        <p:nvCxnSpPr>
          <p:cNvPr id="9" name="!!Callout line">
            <a:extLst>
              <a:ext uri="{FF2B5EF4-FFF2-40B4-BE49-F238E27FC236}">
                <a16:creationId xmlns:a16="http://schemas.microsoft.com/office/drawing/2014/main" id="{7E08E1A1-FB84-1016-8D20-CACB4F6CA098}"/>
              </a:ext>
            </a:extLst>
          </p:cNvPr>
          <p:cNvCxnSpPr/>
          <p:nvPr/>
        </p:nvCxnSpPr>
        <p:spPr>
          <a:xfrm>
            <a:off x="7767134" y="3668110"/>
            <a:ext cx="575687" cy="0"/>
          </a:xfrm>
          <a:prstGeom prst="line">
            <a:avLst/>
          </a:prstGeom>
          <a:ln w="25400">
            <a:solidFill>
              <a:srgbClr val="FD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3301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C1316693-0A8B-5510-E984-C8F84861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1437" y="2463663"/>
            <a:ext cx="1156605" cy="4386792"/>
          </a:xfrm>
          <a:prstGeom prst="rect">
            <a:avLst/>
          </a:prstGeom>
        </p:spPr>
      </p:pic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cxnSp>
        <p:nvCxnSpPr>
          <p:cNvPr id="14" name="!!Callout line">
            <a:extLst>
              <a:ext uri="{FF2B5EF4-FFF2-40B4-BE49-F238E27FC236}">
                <a16:creationId xmlns:a16="http://schemas.microsoft.com/office/drawing/2014/main" id="{B3532E61-2202-F98D-90F4-42D6459EA92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441666" y="1880803"/>
            <a:ext cx="1009775" cy="1586297"/>
          </a:xfrm>
          <a:prstGeom prst="line">
            <a:avLst/>
          </a:prstGeom>
          <a:ln w="25400">
            <a:solidFill>
              <a:srgbClr val="F2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!!Callout">
            <a:extLst>
              <a:ext uri="{FF2B5EF4-FFF2-40B4-BE49-F238E27FC236}">
                <a16:creationId xmlns:a16="http://schemas.microsoft.com/office/drawing/2014/main" id="{E0AFC578-1CCB-9378-8290-D613A8FE4E4C}"/>
              </a:ext>
            </a:extLst>
          </p:cNvPr>
          <p:cNvSpPr txBox="1"/>
          <p:nvPr/>
        </p:nvSpPr>
        <p:spPr>
          <a:xfrm>
            <a:off x="8847518" y="403475"/>
            <a:ext cx="3207845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292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Symptoms become critical</a:t>
            </a:r>
            <a:b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2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Pessimism and self-doubt </a:t>
            </a:r>
            <a:b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2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“Escape mentality”</a:t>
            </a:r>
          </a:p>
        </p:txBody>
      </p:sp>
    </p:spTree>
    <p:extLst>
      <p:ext uri="{BB962C8B-B14F-4D97-AF65-F5344CB8AC3E}">
        <p14:creationId xmlns:p14="http://schemas.microsoft.com/office/powerpoint/2010/main" val="62611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80195-859F-2369-A0F3-0DD4CF87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399" y="6858000"/>
            <a:ext cx="1217357" cy="1217357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57" y="2137220"/>
            <a:ext cx="6275643" cy="4720780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9BB95A3C-1D14-AFEB-05D4-744E13D0680F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91357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3090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9836626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6" y="1791028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26" name="!!North">
            <a:extLst>
              <a:ext uri="{FF2B5EF4-FFF2-40B4-BE49-F238E27FC236}">
                <a16:creationId xmlns:a16="http://schemas.microsoft.com/office/drawing/2014/main" id="{F9C7263F-5F48-6C02-F5B7-5C637FAAF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4675" y="2144971"/>
            <a:ext cx="2956306" cy="4359085"/>
          </a:xfrm>
          <a:prstGeom prst="rect">
            <a:avLst/>
          </a:prstGeom>
        </p:spPr>
      </p:pic>
      <p:sp>
        <p:nvSpPr>
          <p:cNvPr id="25" name="!!Freudenberger">
            <a:extLst>
              <a:ext uri="{FF2B5EF4-FFF2-40B4-BE49-F238E27FC236}">
                <a16:creationId xmlns:a16="http://schemas.microsoft.com/office/drawing/2014/main" id="{36A70B88-F486-989F-865A-9AA15FCAB311}"/>
              </a:ext>
            </a:extLst>
          </p:cNvPr>
          <p:cNvSpPr txBox="1"/>
          <p:nvPr/>
        </p:nvSpPr>
        <p:spPr>
          <a:xfrm>
            <a:off x="12202493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9" name="!!Callout line">
            <a:extLst>
              <a:ext uri="{FF2B5EF4-FFF2-40B4-BE49-F238E27FC236}">
                <a16:creationId xmlns:a16="http://schemas.microsoft.com/office/drawing/2014/main" id="{76069EBC-0406-9389-ADA1-2BD85EA736AC}"/>
              </a:ext>
            </a:extLst>
          </p:cNvPr>
          <p:cNvCxnSpPr>
            <a:cxnSpLocks/>
          </p:cNvCxnSpPr>
          <p:nvPr/>
        </p:nvCxnSpPr>
        <p:spPr>
          <a:xfrm>
            <a:off x="9711559" y="1667256"/>
            <a:ext cx="575671" cy="2000854"/>
          </a:xfrm>
          <a:prstGeom prst="line">
            <a:avLst/>
          </a:prstGeom>
          <a:ln w="25400">
            <a:solidFill>
              <a:srgbClr val="E9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Callout">
            <a:extLst>
              <a:ext uri="{FF2B5EF4-FFF2-40B4-BE49-F238E27FC236}">
                <a16:creationId xmlns:a16="http://schemas.microsoft.com/office/drawing/2014/main" id="{9A9B1F59-E4AB-34A8-B613-5BAEC5D49475}"/>
              </a:ext>
            </a:extLst>
          </p:cNvPr>
          <p:cNvSpPr txBox="1"/>
          <p:nvPr/>
        </p:nvSpPr>
        <p:spPr>
          <a:xfrm>
            <a:off x="8334454" y="699206"/>
            <a:ext cx="343713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E9502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9502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Burnout transitions into significant and persistent physical or emotional problems</a:t>
            </a:r>
          </a:p>
        </p:txBody>
      </p:sp>
    </p:spTree>
    <p:extLst>
      <p:ext uri="{BB962C8B-B14F-4D97-AF65-F5344CB8AC3E}">
        <p14:creationId xmlns:p14="http://schemas.microsoft.com/office/powerpoint/2010/main" val="110526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219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4392284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3750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684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2580856" y="1949185"/>
            <a:ext cx="8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197" y="2463663"/>
            <a:ext cx="1156606" cy="4386792"/>
          </a:xfrm>
          <a:prstGeom prst="rect">
            <a:avLst/>
          </a:prstGeom>
        </p:spPr>
      </p:pic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46897" y="1667256"/>
            <a:ext cx="2298151" cy="3581400"/>
          </a:xfrm>
          <a:prstGeom prst="rect">
            <a:avLst/>
          </a:prstGeom>
        </p:spPr>
      </p:pic>
      <p:pic>
        <p:nvPicPr>
          <p:cNvPr id="9" name="!!MBI">
            <a:extLst>
              <a:ext uri="{FF2B5EF4-FFF2-40B4-BE49-F238E27FC236}">
                <a16:creationId xmlns:a16="http://schemas.microsoft.com/office/drawing/2014/main" id="{FCF21EAE-1332-1446-58D9-A235ABF2C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1" y="11044590"/>
            <a:ext cx="3859135" cy="4978400"/>
          </a:xfrm>
          <a:prstGeom prst="rect">
            <a:avLst/>
          </a:prstGeom>
        </p:spPr>
      </p:pic>
      <p:sp>
        <p:nvSpPr>
          <p:cNvPr id="15" name="!!MBI Title">
            <a:extLst>
              <a:ext uri="{FF2B5EF4-FFF2-40B4-BE49-F238E27FC236}">
                <a16:creationId xmlns:a16="http://schemas.microsoft.com/office/drawing/2014/main" id="{C2DD3E09-4DC1-3D53-B73D-E16F9DEF5B3A}"/>
              </a:ext>
            </a:extLst>
          </p:cNvPr>
          <p:cNvSpPr txBox="1"/>
          <p:nvPr/>
        </p:nvSpPr>
        <p:spPr>
          <a:xfrm>
            <a:off x="3347129" y="685435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pic>
        <p:nvPicPr>
          <p:cNvPr id="2" name="!!North">
            <a:extLst>
              <a:ext uri="{FF2B5EF4-FFF2-40B4-BE49-F238E27FC236}">
                <a16:creationId xmlns:a16="http://schemas.microsoft.com/office/drawing/2014/main" id="{C746264B-76F6-BBAA-C5C1-202E543BF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7280" y="2144971"/>
            <a:ext cx="2956306" cy="4359085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-20435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289565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4" name="!!Freudenberger">
            <a:extLst>
              <a:ext uri="{FF2B5EF4-FFF2-40B4-BE49-F238E27FC236}">
                <a16:creationId xmlns:a16="http://schemas.microsoft.com/office/drawing/2014/main" id="{3F92DA15-9940-792A-C605-9E383608453B}"/>
              </a:ext>
            </a:extLst>
          </p:cNvPr>
          <p:cNvSpPr txBox="1"/>
          <p:nvPr/>
        </p:nvSpPr>
        <p:spPr>
          <a:xfrm>
            <a:off x="6096000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 stages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7" name="!!Pie">
            <a:extLst>
              <a:ext uri="{FF2B5EF4-FFF2-40B4-BE49-F238E27FC236}">
                <a16:creationId xmlns:a16="http://schemas.microsoft.com/office/drawing/2014/main" id="{0A711136-15EA-CC8F-18D2-A813E63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55" y="1944916"/>
            <a:ext cx="5323269" cy="462392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27318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!!Exhaust">
            <a:extLst>
              <a:ext uri="{FF2B5EF4-FFF2-40B4-BE49-F238E27FC236}">
                <a16:creationId xmlns:a16="http://schemas.microsoft.com/office/drawing/2014/main" id="{C199015B-1D47-EA69-ECA9-5173CE74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752008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!!Cynic">
            <a:extLst>
              <a:ext uri="{FF2B5EF4-FFF2-40B4-BE49-F238E27FC236}">
                <a16:creationId xmlns:a16="http://schemas.microsoft.com/office/drawing/2014/main" id="{E259EF78-5555-1908-5CAE-DC673638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761012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!!Efficacy">
            <a:extLst>
              <a:ext uri="{FF2B5EF4-FFF2-40B4-BE49-F238E27FC236}">
                <a16:creationId xmlns:a16="http://schemas.microsoft.com/office/drawing/2014/main" id="{E515D167-E322-26AA-F7B3-9B8F4D31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747049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MBI 3">
            <a:extLst>
              <a:ext uri="{FF2B5EF4-FFF2-40B4-BE49-F238E27FC236}">
                <a16:creationId xmlns:a16="http://schemas.microsoft.com/office/drawing/2014/main" id="{1BCAAD1A-3419-35D6-6DD9-8BCAA2A37228}"/>
              </a:ext>
            </a:extLst>
          </p:cNvPr>
          <p:cNvSpPr txBox="1"/>
          <p:nvPr/>
        </p:nvSpPr>
        <p:spPr>
          <a:xfrm>
            <a:off x="4851895" y="685800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5056D9F3-33B2-81FB-2560-0DCC7F0541F5}"/>
              </a:ext>
            </a:extLst>
          </p:cNvPr>
          <p:cNvSpPr txBox="1"/>
          <p:nvPr/>
        </p:nvSpPr>
        <p:spPr>
          <a:xfrm>
            <a:off x="3047999" y="7149121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24" name="!!MBI 1">
            <a:extLst>
              <a:ext uri="{FF2B5EF4-FFF2-40B4-BE49-F238E27FC236}">
                <a16:creationId xmlns:a16="http://schemas.microsoft.com/office/drawing/2014/main" id="{4E832000-B2F3-DC79-EC24-0B7812F69FFF}"/>
              </a:ext>
            </a:extLst>
          </p:cNvPr>
          <p:cNvSpPr txBox="1"/>
          <p:nvPr/>
        </p:nvSpPr>
        <p:spPr>
          <a:xfrm>
            <a:off x="1657350" y="6854561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4675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-1619610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18144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02210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-3431038" y="1949185"/>
            <a:ext cx="8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38697" y="2463663"/>
            <a:ext cx="1156606" cy="4386792"/>
          </a:xfrm>
          <a:prstGeom prst="rect">
            <a:avLst/>
          </a:prstGeom>
        </p:spPr>
      </p:pic>
      <p:pic>
        <p:nvPicPr>
          <p:cNvPr id="2" name="!!North">
            <a:extLst>
              <a:ext uri="{FF2B5EF4-FFF2-40B4-BE49-F238E27FC236}">
                <a16:creationId xmlns:a16="http://schemas.microsoft.com/office/drawing/2014/main" id="{C746264B-76F6-BBAA-C5C1-202E543BF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423" y="2144971"/>
            <a:ext cx="2956306" cy="4359085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933139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-6032329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-5722329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4" name="!!Freudenberger">
            <a:extLst>
              <a:ext uri="{FF2B5EF4-FFF2-40B4-BE49-F238E27FC236}">
                <a16:creationId xmlns:a16="http://schemas.microsoft.com/office/drawing/2014/main" id="{3F92DA15-9940-792A-C605-9E383608453B}"/>
              </a:ext>
            </a:extLst>
          </p:cNvPr>
          <p:cNvSpPr txBox="1"/>
          <p:nvPr/>
        </p:nvSpPr>
        <p:spPr>
          <a:xfrm>
            <a:off x="12360143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7" name="!!Pie">
            <a:extLst>
              <a:ext uri="{FF2B5EF4-FFF2-40B4-BE49-F238E27FC236}">
                <a16:creationId xmlns:a16="http://schemas.microsoft.com/office/drawing/2014/main" id="{0A711136-15EA-CC8F-18D2-A813E63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698" y="1944916"/>
            <a:ext cx="5323269" cy="462392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00237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ne 1">
            <a:extLst>
              <a:ext uri="{FF2B5EF4-FFF2-40B4-BE49-F238E27FC236}">
                <a16:creationId xmlns:a16="http://schemas.microsoft.com/office/drawing/2014/main" id="{2CDE2082-2264-A97F-DFC5-0F86BD51D5A9}"/>
              </a:ext>
            </a:extLst>
          </p:cNvPr>
          <p:cNvCxnSpPr>
            <a:cxnSpLocks/>
          </p:cNvCxnSpPr>
          <p:nvPr/>
        </p:nvCxnSpPr>
        <p:spPr>
          <a:xfrm>
            <a:off x="6438902" y="2240361"/>
            <a:ext cx="2505073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Red text">
            <a:extLst>
              <a:ext uri="{FF2B5EF4-FFF2-40B4-BE49-F238E27FC236}">
                <a16:creationId xmlns:a16="http://schemas.microsoft.com/office/drawing/2014/main" id="{D9F03FE0-67FD-A671-C09A-C93DA65A427E}"/>
              </a:ext>
            </a:extLst>
          </p:cNvPr>
          <p:cNvSpPr txBox="1"/>
          <p:nvPr/>
        </p:nvSpPr>
        <p:spPr>
          <a:xfrm>
            <a:off x="3411473" y="1840251"/>
            <a:ext cx="5365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Feelings related to work, not symptoms</a:t>
            </a:r>
          </a:p>
        </p:txBody>
      </p:sp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6953250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35486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74676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25164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26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" y="506238"/>
            <a:ext cx="1550526" cy="200022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10" name="Line 1">
            <a:extLst>
              <a:ext uri="{FF2B5EF4-FFF2-40B4-BE49-F238E27FC236}">
                <a16:creationId xmlns:a16="http://schemas.microsoft.com/office/drawing/2014/main" id="{23EFDDAA-157C-E317-E441-66D8D75222E1}"/>
              </a:ext>
            </a:extLst>
          </p:cNvPr>
          <p:cNvCxnSpPr>
            <a:cxnSpLocks/>
          </p:cNvCxnSpPr>
          <p:nvPr/>
        </p:nvCxnSpPr>
        <p:spPr>
          <a:xfrm flipH="1">
            <a:off x="3133725" y="2240361"/>
            <a:ext cx="2619375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1">
            <a:extLst>
              <a:ext uri="{FF2B5EF4-FFF2-40B4-BE49-F238E27FC236}">
                <a16:creationId xmlns:a16="http://schemas.microsoft.com/office/drawing/2014/main" id="{69CF9394-7A47-50C3-4BB2-ED449A440E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094259" y="2240361"/>
            <a:ext cx="1741" cy="276087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!!Cynic box">
            <a:extLst>
              <a:ext uri="{FF2B5EF4-FFF2-40B4-BE49-F238E27FC236}">
                <a16:creationId xmlns:a16="http://schemas.microsoft.com/office/drawing/2014/main" id="{2F709C58-5068-867E-019B-6E58DE840F69}"/>
              </a:ext>
            </a:extLst>
          </p:cNvPr>
          <p:cNvGrpSpPr/>
          <p:nvPr/>
        </p:nvGrpSpPr>
        <p:grpSpPr>
          <a:xfrm>
            <a:off x="4238493" y="6943725"/>
            <a:ext cx="3350128" cy="1695450"/>
            <a:chOff x="3491214" y="4700420"/>
            <a:chExt cx="3350128" cy="16954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3503A7-2A3C-0EE4-38FD-16B0D310F69F}"/>
                </a:ext>
              </a:extLst>
            </p:cNvPr>
            <p:cNvSpPr/>
            <p:nvPr/>
          </p:nvSpPr>
          <p:spPr>
            <a:xfrm>
              <a:off x="3491214" y="4700420"/>
              <a:ext cx="3350128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1156173E-D5DD-02FA-C7F8-A3247FF86C3E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13C315-D98E-B0EB-3B9D-C9382E01CEAD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998606-7F8B-73A3-D140-1AA07971FCAF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7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ne 1">
            <a:extLst>
              <a:ext uri="{FF2B5EF4-FFF2-40B4-BE49-F238E27FC236}">
                <a16:creationId xmlns:a16="http://schemas.microsoft.com/office/drawing/2014/main" id="{2CDE2082-2264-A97F-DFC5-0F86BD51D5A9}"/>
              </a:ext>
            </a:extLst>
          </p:cNvPr>
          <p:cNvCxnSpPr>
            <a:cxnSpLocks/>
          </p:cNvCxnSpPr>
          <p:nvPr/>
        </p:nvCxnSpPr>
        <p:spPr>
          <a:xfrm>
            <a:off x="6438902" y="2240361"/>
            <a:ext cx="2505073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Red text">
            <a:extLst>
              <a:ext uri="{FF2B5EF4-FFF2-40B4-BE49-F238E27FC236}">
                <a16:creationId xmlns:a16="http://schemas.microsoft.com/office/drawing/2014/main" id="{D9F03FE0-67FD-A671-C09A-C93DA65A427E}"/>
              </a:ext>
            </a:extLst>
          </p:cNvPr>
          <p:cNvSpPr txBox="1"/>
          <p:nvPr/>
        </p:nvSpPr>
        <p:spPr>
          <a:xfrm>
            <a:off x="4402073" y="184025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Measured on a spectrum</a:t>
            </a:r>
          </a:p>
        </p:txBody>
      </p:sp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5267325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35486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!!Cynic box">
            <a:extLst>
              <a:ext uri="{FF2B5EF4-FFF2-40B4-BE49-F238E27FC236}">
                <a16:creationId xmlns:a16="http://schemas.microsoft.com/office/drawing/2014/main" id="{FCC80D68-4278-7FA2-8FDB-2F8F3FD97F23}"/>
              </a:ext>
            </a:extLst>
          </p:cNvPr>
          <p:cNvGrpSpPr/>
          <p:nvPr/>
        </p:nvGrpSpPr>
        <p:grpSpPr>
          <a:xfrm>
            <a:off x="4238493" y="6962775"/>
            <a:ext cx="3543124" cy="1695450"/>
            <a:chOff x="3491214" y="4700420"/>
            <a:chExt cx="3543124" cy="1695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02B14-96EC-1786-FF8C-B581F90F0166}"/>
                </a:ext>
              </a:extLst>
            </p:cNvPr>
            <p:cNvSpPr/>
            <p:nvPr/>
          </p:nvSpPr>
          <p:spPr>
            <a:xfrm>
              <a:off x="3491214" y="4700420"/>
              <a:ext cx="3543124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4F5FB27-951B-D447-0AB9-DDEAD1F4B827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BBD7F3-56AA-2F92-6D13-475DE8153467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FC602F-A65A-8E44-DF71-17DE6A03F335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74676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25164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26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" y="506238"/>
            <a:ext cx="1550526" cy="200022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10" name="Line 1">
            <a:extLst>
              <a:ext uri="{FF2B5EF4-FFF2-40B4-BE49-F238E27FC236}">
                <a16:creationId xmlns:a16="http://schemas.microsoft.com/office/drawing/2014/main" id="{23EFDDAA-157C-E317-E441-66D8D75222E1}"/>
              </a:ext>
            </a:extLst>
          </p:cNvPr>
          <p:cNvCxnSpPr>
            <a:cxnSpLocks/>
          </p:cNvCxnSpPr>
          <p:nvPr/>
        </p:nvCxnSpPr>
        <p:spPr>
          <a:xfrm flipH="1">
            <a:off x="3133725" y="2240361"/>
            <a:ext cx="2619375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1">
            <a:extLst>
              <a:ext uri="{FF2B5EF4-FFF2-40B4-BE49-F238E27FC236}">
                <a16:creationId xmlns:a16="http://schemas.microsoft.com/office/drawing/2014/main" id="{69CF9394-7A47-50C3-4BB2-ED449A440E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6096000" y="2240361"/>
            <a:ext cx="608" cy="276087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226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ne 1">
            <a:extLst>
              <a:ext uri="{FF2B5EF4-FFF2-40B4-BE49-F238E27FC236}">
                <a16:creationId xmlns:a16="http://schemas.microsoft.com/office/drawing/2014/main" id="{2CDE2082-2264-A97F-DFC5-0F86BD51D5A9}"/>
              </a:ext>
            </a:extLst>
          </p:cNvPr>
          <p:cNvCxnSpPr>
            <a:cxnSpLocks/>
          </p:cNvCxnSpPr>
          <p:nvPr/>
        </p:nvCxnSpPr>
        <p:spPr>
          <a:xfrm>
            <a:off x="6438902" y="2240361"/>
            <a:ext cx="2505073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Red text">
            <a:extLst>
              <a:ext uri="{FF2B5EF4-FFF2-40B4-BE49-F238E27FC236}">
                <a16:creationId xmlns:a16="http://schemas.microsoft.com/office/drawing/2014/main" id="{D9F03FE0-67FD-A671-C09A-C93DA65A427E}"/>
              </a:ext>
            </a:extLst>
          </p:cNvPr>
          <p:cNvSpPr txBox="1"/>
          <p:nvPr/>
        </p:nvSpPr>
        <p:spPr>
          <a:xfrm>
            <a:off x="4402073" y="184025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Measured on a spectrum</a:t>
            </a:r>
          </a:p>
        </p:txBody>
      </p:sp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5267325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35486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!!Cynic box">
            <a:extLst>
              <a:ext uri="{FF2B5EF4-FFF2-40B4-BE49-F238E27FC236}">
                <a16:creationId xmlns:a16="http://schemas.microsoft.com/office/drawing/2014/main" id="{0981EC38-5EBC-696C-E565-5A9FAD1628EA}"/>
              </a:ext>
            </a:extLst>
          </p:cNvPr>
          <p:cNvGrpSpPr/>
          <p:nvPr/>
        </p:nvGrpSpPr>
        <p:grpSpPr>
          <a:xfrm>
            <a:off x="4238493" y="5248275"/>
            <a:ext cx="3543124" cy="1695450"/>
            <a:chOff x="3491214" y="4700420"/>
            <a:chExt cx="3543124" cy="16954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37726B-BE6A-4EDD-5CFA-1F97D0BDB214}"/>
                </a:ext>
              </a:extLst>
            </p:cNvPr>
            <p:cNvSpPr/>
            <p:nvPr/>
          </p:nvSpPr>
          <p:spPr>
            <a:xfrm>
              <a:off x="3491214" y="4700420"/>
              <a:ext cx="3543124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34B315E3-6DE6-88CD-CE60-13C38E9F449A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A2408C-3D10-6A38-D8DF-F70047287594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E26BCF-5FAF-E054-737B-5DB3FEC6DA4A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74676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25164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26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" y="506238"/>
            <a:ext cx="1550526" cy="200022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10" name="Line 1">
            <a:extLst>
              <a:ext uri="{FF2B5EF4-FFF2-40B4-BE49-F238E27FC236}">
                <a16:creationId xmlns:a16="http://schemas.microsoft.com/office/drawing/2014/main" id="{23EFDDAA-157C-E317-E441-66D8D75222E1}"/>
              </a:ext>
            </a:extLst>
          </p:cNvPr>
          <p:cNvCxnSpPr>
            <a:cxnSpLocks/>
          </p:cNvCxnSpPr>
          <p:nvPr/>
        </p:nvCxnSpPr>
        <p:spPr>
          <a:xfrm flipH="1">
            <a:off x="3133725" y="2240361"/>
            <a:ext cx="2619375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1">
            <a:extLst>
              <a:ext uri="{FF2B5EF4-FFF2-40B4-BE49-F238E27FC236}">
                <a16:creationId xmlns:a16="http://schemas.microsoft.com/office/drawing/2014/main" id="{69CF9394-7A47-50C3-4BB2-ED449A440E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6096000" y="2240361"/>
            <a:ext cx="608" cy="276087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!!Efficacy box">
            <a:extLst>
              <a:ext uri="{FF2B5EF4-FFF2-40B4-BE49-F238E27FC236}">
                <a16:creationId xmlns:a16="http://schemas.microsoft.com/office/drawing/2014/main" id="{D69E549A-7441-37AB-E9D4-2806C895C691}"/>
              </a:ext>
            </a:extLst>
          </p:cNvPr>
          <p:cNvGrpSpPr/>
          <p:nvPr/>
        </p:nvGrpSpPr>
        <p:grpSpPr>
          <a:xfrm>
            <a:off x="8274244" y="6934200"/>
            <a:ext cx="3300345" cy="1695450"/>
            <a:chOff x="3540997" y="4700420"/>
            <a:chExt cx="3300345" cy="1695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00FACE-C5D6-F434-6752-C20B1873EF54}"/>
                </a:ext>
              </a:extLst>
            </p:cNvPr>
            <p:cNvSpPr/>
            <p:nvPr/>
          </p:nvSpPr>
          <p:spPr>
            <a:xfrm>
              <a:off x="3540997" y="4700420"/>
              <a:ext cx="3300345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659B253B-AA20-30CC-4632-4CD066ADCD24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27DB05-D51E-B503-A071-8377B7772307}"/>
                </a:ext>
              </a:extLst>
            </p:cNvPr>
            <p:cNvSpPr txBox="1"/>
            <p:nvPr/>
          </p:nvSpPr>
          <p:spPr>
            <a:xfrm>
              <a:off x="3738863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I’m not good at my job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7E422A-01D8-10C7-9DC3-6B5249262AFD}"/>
                </a:ext>
              </a:extLst>
            </p:cNvPr>
            <p:cNvSpPr txBox="1"/>
            <p:nvPr/>
          </p:nvSpPr>
          <p:spPr>
            <a:xfrm>
              <a:off x="550899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 make a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7504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ne 1">
            <a:extLst>
              <a:ext uri="{FF2B5EF4-FFF2-40B4-BE49-F238E27FC236}">
                <a16:creationId xmlns:a16="http://schemas.microsoft.com/office/drawing/2014/main" id="{2CDE2082-2264-A97F-DFC5-0F86BD51D5A9}"/>
              </a:ext>
            </a:extLst>
          </p:cNvPr>
          <p:cNvCxnSpPr>
            <a:cxnSpLocks/>
          </p:cNvCxnSpPr>
          <p:nvPr/>
        </p:nvCxnSpPr>
        <p:spPr>
          <a:xfrm>
            <a:off x="6438902" y="2240361"/>
            <a:ext cx="2505073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Red text">
            <a:extLst>
              <a:ext uri="{FF2B5EF4-FFF2-40B4-BE49-F238E27FC236}">
                <a16:creationId xmlns:a16="http://schemas.microsoft.com/office/drawing/2014/main" id="{D9F03FE0-67FD-A671-C09A-C93DA65A427E}"/>
              </a:ext>
            </a:extLst>
          </p:cNvPr>
          <p:cNvSpPr txBox="1"/>
          <p:nvPr/>
        </p:nvSpPr>
        <p:spPr>
          <a:xfrm>
            <a:off x="4402073" y="184025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Measured on a spectrum</a:t>
            </a:r>
          </a:p>
        </p:txBody>
      </p:sp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5267325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35486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!!Cynic box">
            <a:extLst>
              <a:ext uri="{FF2B5EF4-FFF2-40B4-BE49-F238E27FC236}">
                <a16:creationId xmlns:a16="http://schemas.microsoft.com/office/drawing/2014/main" id="{63529857-EF11-BAEE-924D-94FE9797894E}"/>
              </a:ext>
            </a:extLst>
          </p:cNvPr>
          <p:cNvGrpSpPr/>
          <p:nvPr/>
        </p:nvGrpSpPr>
        <p:grpSpPr>
          <a:xfrm>
            <a:off x="4238493" y="5248275"/>
            <a:ext cx="3543124" cy="1695450"/>
            <a:chOff x="3491214" y="4700420"/>
            <a:chExt cx="3543124" cy="16954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A55630-E0B9-69FA-FB81-7AE8368D1C09}"/>
                </a:ext>
              </a:extLst>
            </p:cNvPr>
            <p:cNvSpPr/>
            <p:nvPr/>
          </p:nvSpPr>
          <p:spPr>
            <a:xfrm>
              <a:off x="3491214" y="4700420"/>
              <a:ext cx="3543124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FD2F1A9D-69E6-8A10-C10D-99D919BDDA02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C43BCB-748D-9AF9-BF6A-DE1C6EC923E8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66972B-6C4B-4B98-CF31-225750C76D39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!!Efficacy box">
            <a:extLst>
              <a:ext uri="{FF2B5EF4-FFF2-40B4-BE49-F238E27FC236}">
                <a16:creationId xmlns:a16="http://schemas.microsoft.com/office/drawing/2014/main" id="{4D466ED2-A0C0-1924-BB5E-BDF9E5B6B392}"/>
              </a:ext>
            </a:extLst>
          </p:cNvPr>
          <p:cNvGrpSpPr/>
          <p:nvPr/>
        </p:nvGrpSpPr>
        <p:grpSpPr>
          <a:xfrm>
            <a:off x="8274244" y="5248275"/>
            <a:ext cx="3300345" cy="1695450"/>
            <a:chOff x="3540997" y="4700420"/>
            <a:chExt cx="3300345" cy="16954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1872CF-6C28-3E0A-A06D-19B53211DB73}"/>
                </a:ext>
              </a:extLst>
            </p:cNvPr>
            <p:cNvSpPr/>
            <p:nvPr/>
          </p:nvSpPr>
          <p:spPr>
            <a:xfrm>
              <a:off x="3540997" y="4700420"/>
              <a:ext cx="3300345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581001CA-40F7-B4D0-4453-23C759001906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E9A136-055C-2970-8933-A9488FA30BA3}"/>
                </a:ext>
              </a:extLst>
            </p:cNvPr>
            <p:cNvSpPr txBox="1"/>
            <p:nvPr/>
          </p:nvSpPr>
          <p:spPr>
            <a:xfrm>
              <a:off x="3738863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I’m not good at my job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45EA48-22E6-6813-D83D-74DF4262EBD2}"/>
                </a:ext>
              </a:extLst>
            </p:cNvPr>
            <p:cNvSpPr txBox="1"/>
            <p:nvPr/>
          </p:nvSpPr>
          <p:spPr>
            <a:xfrm>
              <a:off x="550899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 make a difference</a:t>
              </a:r>
            </a:p>
          </p:txBody>
        </p:sp>
      </p:grpSp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74676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25164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26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" y="506238"/>
            <a:ext cx="1550526" cy="200022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10" name="Line 1">
            <a:extLst>
              <a:ext uri="{FF2B5EF4-FFF2-40B4-BE49-F238E27FC236}">
                <a16:creationId xmlns:a16="http://schemas.microsoft.com/office/drawing/2014/main" id="{23EFDDAA-157C-E317-E441-66D8D75222E1}"/>
              </a:ext>
            </a:extLst>
          </p:cNvPr>
          <p:cNvCxnSpPr>
            <a:cxnSpLocks/>
          </p:cNvCxnSpPr>
          <p:nvPr/>
        </p:nvCxnSpPr>
        <p:spPr>
          <a:xfrm flipH="1">
            <a:off x="3133725" y="2240361"/>
            <a:ext cx="2619375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1">
            <a:extLst>
              <a:ext uri="{FF2B5EF4-FFF2-40B4-BE49-F238E27FC236}">
                <a16:creationId xmlns:a16="http://schemas.microsoft.com/office/drawing/2014/main" id="{69CF9394-7A47-50C3-4BB2-ED449A440E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6096000" y="2240361"/>
            <a:ext cx="608" cy="276087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17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Veng">
            <a:extLst>
              <a:ext uri="{FF2B5EF4-FFF2-40B4-BE49-F238E27FC236}">
                <a16:creationId xmlns:a16="http://schemas.microsoft.com/office/drawing/2014/main" id="{C12D38E3-0FD5-135B-1878-82C451B9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55" y="1773073"/>
            <a:ext cx="2298151" cy="3581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D41B690-FC2C-CCC2-10C6-3180B99A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570" y="4545267"/>
            <a:ext cx="2972083" cy="2214672"/>
          </a:xfrm>
          <a:prstGeom prst="rect">
            <a:avLst/>
          </a:prstGeom>
        </p:spPr>
      </p:pic>
      <p:pic>
        <p:nvPicPr>
          <p:cNvPr id="39" name="!!North">
            <a:extLst>
              <a:ext uri="{FF2B5EF4-FFF2-40B4-BE49-F238E27FC236}">
                <a16:creationId xmlns:a16="http://schemas.microsoft.com/office/drawing/2014/main" id="{FA4613BD-0D74-32D4-BF16-AE23C62D7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78" y="1792182"/>
            <a:ext cx="2428885" cy="3581400"/>
          </a:xfrm>
          <a:prstGeom prst="rect">
            <a:avLst/>
          </a:prstGeom>
        </p:spPr>
      </p:pic>
      <p:pic>
        <p:nvPicPr>
          <p:cNvPr id="40" name="!!Pie">
            <a:extLst>
              <a:ext uri="{FF2B5EF4-FFF2-40B4-BE49-F238E27FC236}">
                <a16:creationId xmlns:a16="http://schemas.microsoft.com/office/drawing/2014/main" id="{F28D9C2D-8365-C0A2-1BA4-94AF2F1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2256" y="4199437"/>
            <a:ext cx="3067487" cy="2659706"/>
          </a:xfrm>
          <a:prstGeom prst="rect">
            <a:avLst/>
          </a:prstGeom>
          <a:noFill/>
        </p:spPr>
      </p:pic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26486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5267325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80063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!!Cynic box">
            <a:extLst>
              <a:ext uri="{FF2B5EF4-FFF2-40B4-BE49-F238E27FC236}">
                <a16:creationId xmlns:a16="http://schemas.microsoft.com/office/drawing/2014/main" id="{63529857-EF11-BAEE-924D-94FE9797894E}"/>
              </a:ext>
            </a:extLst>
          </p:cNvPr>
          <p:cNvGrpSpPr/>
          <p:nvPr/>
        </p:nvGrpSpPr>
        <p:grpSpPr>
          <a:xfrm>
            <a:off x="4238493" y="9705975"/>
            <a:ext cx="3543124" cy="1695450"/>
            <a:chOff x="3491214" y="4700420"/>
            <a:chExt cx="3543124" cy="16954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A55630-E0B9-69FA-FB81-7AE8368D1C09}"/>
                </a:ext>
              </a:extLst>
            </p:cNvPr>
            <p:cNvSpPr/>
            <p:nvPr/>
          </p:nvSpPr>
          <p:spPr>
            <a:xfrm>
              <a:off x="3491214" y="4700420"/>
              <a:ext cx="3543124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FD2F1A9D-69E6-8A10-C10D-99D919BDDA02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C43BCB-748D-9AF9-BF6A-DE1C6EC923E8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66972B-6C4B-4B98-CF31-225750C76D39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3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74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!!Efficacy box">
            <a:extLst>
              <a:ext uri="{FF2B5EF4-FFF2-40B4-BE49-F238E27FC236}">
                <a16:creationId xmlns:a16="http://schemas.microsoft.com/office/drawing/2014/main" id="{4D466ED2-A0C0-1924-BB5E-BDF9E5B6B392}"/>
              </a:ext>
            </a:extLst>
          </p:cNvPr>
          <p:cNvGrpSpPr/>
          <p:nvPr/>
        </p:nvGrpSpPr>
        <p:grpSpPr>
          <a:xfrm>
            <a:off x="13131994" y="5248275"/>
            <a:ext cx="3300345" cy="1695450"/>
            <a:chOff x="3540997" y="4700420"/>
            <a:chExt cx="3300345" cy="16954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1872CF-6C28-3E0A-A06D-19B53211DB73}"/>
                </a:ext>
              </a:extLst>
            </p:cNvPr>
            <p:cNvSpPr/>
            <p:nvPr/>
          </p:nvSpPr>
          <p:spPr>
            <a:xfrm>
              <a:off x="3540997" y="4700420"/>
              <a:ext cx="3300345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581001CA-40F7-B4D0-4453-23C759001906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E9A136-055C-2970-8933-A9488FA30BA3}"/>
                </a:ext>
              </a:extLst>
            </p:cNvPr>
            <p:cNvSpPr txBox="1"/>
            <p:nvPr/>
          </p:nvSpPr>
          <p:spPr>
            <a:xfrm>
              <a:off x="3738863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I’m not good at my job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45EA48-22E6-6813-D83D-74DF4262EBD2}"/>
                </a:ext>
              </a:extLst>
            </p:cNvPr>
            <p:cNvSpPr txBox="1"/>
            <p:nvPr/>
          </p:nvSpPr>
          <p:spPr>
            <a:xfrm>
              <a:off x="550899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 make a difference</a:t>
              </a:r>
            </a:p>
          </p:txBody>
        </p:sp>
      </p:grpSp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122301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69741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48794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774" y="1773073"/>
            <a:ext cx="2791497" cy="360111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models of burnout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2AB3B0-DC0A-CF95-B730-3E2C6565D9F5}"/>
              </a:ext>
            </a:extLst>
          </p:cNvPr>
          <p:cNvSpPr/>
          <p:nvPr/>
        </p:nvSpPr>
        <p:spPr>
          <a:xfrm>
            <a:off x="5377163" y="3177308"/>
            <a:ext cx="5245100" cy="96700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Red text">
            <a:extLst>
              <a:ext uri="{FF2B5EF4-FFF2-40B4-BE49-F238E27FC236}">
                <a16:creationId xmlns:a16="http://schemas.microsoft.com/office/drawing/2014/main" id="{B7EFF734-11B8-1D6A-265D-7F6C7880E800}"/>
              </a:ext>
            </a:extLst>
          </p:cNvPr>
          <p:cNvSpPr txBox="1"/>
          <p:nvPr/>
        </p:nvSpPr>
        <p:spPr>
          <a:xfrm>
            <a:off x="5504163" y="3431308"/>
            <a:ext cx="492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Progressively worsening symptoms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2FB9F8-A91B-3500-8CED-523C8887B98C}"/>
              </a:ext>
            </a:extLst>
          </p:cNvPr>
          <p:cNvSpPr/>
          <p:nvPr/>
        </p:nvSpPr>
        <p:spPr>
          <a:xfrm>
            <a:off x="431800" y="3177308"/>
            <a:ext cx="3806693" cy="96700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!!Red text 2">
            <a:extLst>
              <a:ext uri="{FF2B5EF4-FFF2-40B4-BE49-F238E27FC236}">
                <a16:creationId xmlns:a16="http://schemas.microsoft.com/office/drawing/2014/main" id="{4F58B36D-C25D-64ED-88AD-70D5B3654BFB}"/>
              </a:ext>
            </a:extLst>
          </p:cNvPr>
          <p:cNvSpPr txBox="1"/>
          <p:nvPr/>
        </p:nvSpPr>
        <p:spPr>
          <a:xfrm>
            <a:off x="546100" y="3431308"/>
            <a:ext cx="393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3 separate feelings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173441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 animBg="1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Veng">
            <a:extLst>
              <a:ext uri="{FF2B5EF4-FFF2-40B4-BE49-F238E27FC236}">
                <a16:creationId xmlns:a16="http://schemas.microsoft.com/office/drawing/2014/main" id="{C12D38E3-0FD5-135B-1878-82C451B9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200" y="1773073"/>
            <a:ext cx="2298151" cy="3581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D41B690-FC2C-CCC2-10C6-3180B99A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315" y="4545267"/>
            <a:ext cx="2972083" cy="2214672"/>
          </a:xfrm>
          <a:prstGeom prst="rect">
            <a:avLst/>
          </a:prstGeom>
        </p:spPr>
      </p:pic>
      <p:pic>
        <p:nvPicPr>
          <p:cNvPr id="39" name="!!North">
            <a:extLst>
              <a:ext uri="{FF2B5EF4-FFF2-40B4-BE49-F238E27FC236}">
                <a16:creationId xmlns:a16="http://schemas.microsoft.com/office/drawing/2014/main" id="{FA4613BD-0D74-32D4-BF16-AE23C62D7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973" y="1792182"/>
            <a:ext cx="2428885" cy="3581400"/>
          </a:xfrm>
          <a:prstGeom prst="rect">
            <a:avLst/>
          </a:prstGeom>
        </p:spPr>
      </p:pic>
      <p:pic>
        <p:nvPicPr>
          <p:cNvPr id="40" name="!!Pie">
            <a:extLst>
              <a:ext uri="{FF2B5EF4-FFF2-40B4-BE49-F238E27FC236}">
                <a16:creationId xmlns:a16="http://schemas.microsoft.com/office/drawing/2014/main" id="{F28D9C2D-8365-C0A2-1BA4-94AF2F1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03551" y="4199437"/>
            <a:ext cx="3067487" cy="2659706"/>
          </a:xfrm>
          <a:prstGeom prst="rect">
            <a:avLst/>
          </a:prstGeom>
          <a:noFill/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1078337" y="7106632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3526" y="1773073"/>
            <a:ext cx="2791497" cy="360111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2AB3B0-DC0A-CF95-B730-3E2C6565D9F5}"/>
              </a:ext>
            </a:extLst>
          </p:cNvPr>
          <p:cNvSpPr/>
          <p:nvPr/>
        </p:nvSpPr>
        <p:spPr>
          <a:xfrm>
            <a:off x="12765908" y="3177308"/>
            <a:ext cx="5245100" cy="96700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Red text">
            <a:extLst>
              <a:ext uri="{FF2B5EF4-FFF2-40B4-BE49-F238E27FC236}">
                <a16:creationId xmlns:a16="http://schemas.microsoft.com/office/drawing/2014/main" id="{B7EFF734-11B8-1D6A-265D-7F6C7880E800}"/>
              </a:ext>
            </a:extLst>
          </p:cNvPr>
          <p:cNvSpPr txBox="1"/>
          <p:nvPr/>
        </p:nvSpPr>
        <p:spPr>
          <a:xfrm>
            <a:off x="12892908" y="3431308"/>
            <a:ext cx="492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Progressively worsening symptoms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04AB7-75EE-8CAA-DE30-43CF0D0BDDED}"/>
              </a:ext>
            </a:extLst>
          </p:cNvPr>
          <p:cNvSpPr txBox="1"/>
          <p:nvPr/>
        </p:nvSpPr>
        <p:spPr>
          <a:xfrm>
            <a:off x="521948" y="2643226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Services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0B63E-AF5E-6EE5-EC58-8AB332E1BB5B}"/>
              </a:ext>
            </a:extLst>
          </p:cNvPr>
          <p:cNvSpPr txBox="1"/>
          <p:nvPr/>
        </p:nvSpPr>
        <p:spPr>
          <a:xfrm>
            <a:off x="2498709" y="264322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(MBI-HSS)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E3F6D-2A01-83F7-5ADD-30A8E8F654D2}"/>
              </a:ext>
            </a:extLst>
          </p:cNvPr>
          <p:cNvSpPr txBox="1"/>
          <p:nvPr/>
        </p:nvSpPr>
        <p:spPr>
          <a:xfrm>
            <a:off x="521948" y="3057947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Medical Personnel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6DE2D-CB5E-1A9A-E59B-AAC8730E4474}"/>
              </a:ext>
            </a:extLst>
          </p:cNvPr>
          <p:cNvSpPr txBox="1"/>
          <p:nvPr/>
        </p:nvSpPr>
        <p:spPr>
          <a:xfrm>
            <a:off x="2498709" y="305794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(MBI-HSS MP)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CF85C3-B01F-216F-2B40-0ACAF7A77871}"/>
              </a:ext>
            </a:extLst>
          </p:cNvPr>
          <p:cNvSpPr txBox="1"/>
          <p:nvPr/>
        </p:nvSpPr>
        <p:spPr>
          <a:xfrm>
            <a:off x="512000" y="3472668"/>
            <a:ext cx="20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Education / Schools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945055-01CA-471E-7C3C-2C4BB7AF6145}"/>
              </a:ext>
            </a:extLst>
          </p:cNvPr>
          <p:cNvSpPr txBox="1"/>
          <p:nvPr/>
        </p:nvSpPr>
        <p:spPr>
          <a:xfrm>
            <a:off x="2488761" y="3472668"/>
            <a:ext cx="10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(MBI-ES)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E9ACE-3C0F-86EF-1EDD-9265E7DDAA26}"/>
              </a:ext>
            </a:extLst>
          </p:cNvPr>
          <p:cNvSpPr txBox="1"/>
          <p:nvPr/>
        </p:nvSpPr>
        <p:spPr>
          <a:xfrm>
            <a:off x="512000" y="3911331"/>
            <a:ext cx="160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Survey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A8FFB4-A673-E3AD-D923-9B78EF2BF199}"/>
              </a:ext>
            </a:extLst>
          </p:cNvPr>
          <p:cNvSpPr txBox="1"/>
          <p:nvPr/>
        </p:nvSpPr>
        <p:spPr>
          <a:xfrm>
            <a:off x="2488761" y="391133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(MBI-GS)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44156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7" grpId="0"/>
      <p:bldP spid="28" grpId="0"/>
      <p:bldP spid="29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526" y="1773073"/>
            <a:ext cx="2791497" cy="360111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04AB7-75EE-8CAA-DE30-43CF0D0BDDED}"/>
              </a:ext>
            </a:extLst>
          </p:cNvPr>
          <p:cNvSpPr txBox="1"/>
          <p:nvPr/>
        </p:nvSpPr>
        <p:spPr>
          <a:xfrm>
            <a:off x="-3707152" y="2643226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Services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0B63E-AF5E-6EE5-EC58-8AB332E1BB5B}"/>
              </a:ext>
            </a:extLst>
          </p:cNvPr>
          <p:cNvSpPr txBox="1"/>
          <p:nvPr/>
        </p:nvSpPr>
        <p:spPr>
          <a:xfrm>
            <a:off x="-1730391" y="264322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(MBI-HSS)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E3F6D-2A01-83F7-5ADD-30A8E8F654D2}"/>
              </a:ext>
            </a:extLst>
          </p:cNvPr>
          <p:cNvSpPr txBox="1"/>
          <p:nvPr/>
        </p:nvSpPr>
        <p:spPr>
          <a:xfrm>
            <a:off x="-3707152" y="3057947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Medical Personnel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6DE2D-CB5E-1A9A-E59B-AAC8730E4474}"/>
              </a:ext>
            </a:extLst>
          </p:cNvPr>
          <p:cNvSpPr txBox="1"/>
          <p:nvPr/>
        </p:nvSpPr>
        <p:spPr>
          <a:xfrm>
            <a:off x="-1730391" y="305794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(MBI-HSS MP)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CF85C3-B01F-216F-2B40-0ACAF7A77871}"/>
              </a:ext>
            </a:extLst>
          </p:cNvPr>
          <p:cNvSpPr txBox="1"/>
          <p:nvPr/>
        </p:nvSpPr>
        <p:spPr>
          <a:xfrm>
            <a:off x="-3717100" y="3472668"/>
            <a:ext cx="20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Education / Schools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945055-01CA-471E-7C3C-2C4BB7AF6145}"/>
              </a:ext>
            </a:extLst>
          </p:cNvPr>
          <p:cNvSpPr txBox="1"/>
          <p:nvPr/>
        </p:nvSpPr>
        <p:spPr>
          <a:xfrm>
            <a:off x="-1740339" y="3472668"/>
            <a:ext cx="10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(MBI-ES)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E9ACE-3C0F-86EF-1EDD-9265E7DDAA26}"/>
              </a:ext>
            </a:extLst>
          </p:cNvPr>
          <p:cNvSpPr txBox="1"/>
          <p:nvPr/>
        </p:nvSpPr>
        <p:spPr>
          <a:xfrm>
            <a:off x="-3717100" y="3911331"/>
            <a:ext cx="160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Survey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A8FFB4-A673-E3AD-D923-9B78EF2BF199}"/>
              </a:ext>
            </a:extLst>
          </p:cNvPr>
          <p:cNvSpPr txBox="1"/>
          <p:nvPr/>
        </p:nvSpPr>
        <p:spPr>
          <a:xfrm>
            <a:off x="5552127" y="338896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(MBI-GS)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08947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386" y="2162869"/>
            <a:ext cx="4738114" cy="4738114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493" y="6896100"/>
            <a:ext cx="1874007" cy="1409700"/>
          </a:xfrm>
          <a:prstGeom prst="rect">
            <a:avLst/>
          </a:prstGeom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-53340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B13862B7-7CBB-0463-F6BB-A19C226C1FD7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71568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0913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3956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898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Pervasive feeling of exhaustion</a:t>
            </a:r>
          </a:p>
        </p:txBody>
      </p:sp>
    </p:spTree>
    <p:extLst>
      <p:ext uri="{BB962C8B-B14F-4D97-AF65-F5344CB8AC3E}">
        <p14:creationId xmlns:p14="http://schemas.microsoft.com/office/powerpoint/2010/main" val="221574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48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Hard to get out of bed in the</a:t>
            </a:r>
            <a:b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morning</a:t>
            </a:r>
          </a:p>
        </p:txBody>
      </p:sp>
    </p:spTree>
    <p:extLst>
      <p:ext uri="{BB962C8B-B14F-4D97-AF65-F5344CB8AC3E}">
        <p14:creationId xmlns:p14="http://schemas.microsoft.com/office/powerpoint/2010/main" val="355877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Loss of interest in leisure activities</a:t>
            </a:r>
          </a:p>
        </p:txBody>
      </p:sp>
    </p:spTree>
    <p:extLst>
      <p:ext uri="{BB962C8B-B14F-4D97-AF65-F5344CB8AC3E}">
        <p14:creationId xmlns:p14="http://schemas.microsoft.com/office/powerpoint/2010/main" val="38538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Withdrawal from relationships /</a:t>
            </a:r>
          </a:p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“No fun to be around”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769DF-0BD1-E78B-3682-0D7DCAD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6" y="6858000"/>
            <a:ext cx="2114936" cy="1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0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DCA1E-E581-A8D6-ACA7-351369977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1816101" cy="12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310" y="1546251"/>
            <a:ext cx="5525271" cy="3877216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403AE315-9311-1FE7-48B9-D04DA01C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6794500"/>
            <a:ext cx="2031999" cy="1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5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858000"/>
            <a:ext cx="1774439" cy="1245167"/>
          </a:xfrm>
          <a:prstGeom prst="rect">
            <a:avLst/>
          </a:prstGeom>
        </p:spPr>
      </p:pic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4" y="1633255"/>
            <a:ext cx="4829175" cy="38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E26D6-0B1D-7838-C397-F3AE02CF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35" y="6858000"/>
            <a:ext cx="860157" cy="8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1" y="6851339"/>
            <a:ext cx="1422399" cy="11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33" y="1546251"/>
            <a:ext cx="4715533" cy="4715533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73C1CEF-E38C-4A61-93F2-751FE155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708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3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6066393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6066393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4429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609699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610870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33" y="1546251"/>
            <a:ext cx="4715533" cy="4715533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98FF2ED-9927-FEDC-B634-A13FB382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45BD7A-CD8C-80D9-9A5E-C0D3B5A9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071" y="2138679"/>
            <a:ext cx="4618037" cy="346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57ACB3-679A-ECBE-9C79-F0B04097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03" y="2807683"/>
            <a:ext cx="5347272" cy="40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2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3556000" y="1863733"/>
            <a:ext cx="863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syndrome of three types of feelings:</a:t>
            </a:r>
          </a:p>
          <a:p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Depersonalization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personal accomplishment 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69215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69043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9145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0429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Line4">
            <a:extLst>
              <a:ext uri="{FF2B5EF4-FFF2-40B4-BE49-F238E27FC236}">
                <a16:creationId xmlns:a16="http://schemas.microsoft.com/office/drawing/2014/main" id="{03583A7E-3765-D107-3A01-E6EFCF5484FE}"/>
              </a:ext>
            </a:extLst>
          </p:cNvPr>
          <p:cNvSpPr txBox="1"/>
          <p:nvPr/>
        </p:nvSpPr>
        <p:spPr>
          <a:xfrm>
            <a:off x="12299073" y="37716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7" name="!!Line3">
            <a:extLst>
              <a:ext uri="{FF2B5EF4-FFF2-40B4-BE49-F238E27FC236}">
                <a16:creationId xmlns:a16="http://schemas.microsoft.com/office/drawing/2014/main" id="{2F641987-0A70-8ADC-3F2A-273770BBCC73}"/>
              </a:ext>
            </a:extLst>
          </p:cNvPr>
          <p:cNvSpPr txBox="1"/>
          <p:nvPr/>
        </p:nvSpPr>
        <p:spPr>
          <a:xfrm>
            <a:off x="12299074" y="32289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4" name="!!Line2">
            <a:extLst>
              <a:ext uri="{FF2B5EF4-FFF2-40B4-BE49-F238E27FC236}">
                <a16:creationId xmlns:a16="http://schemas.microsoft.com/office/drawing/2014/main" id="{974B9456-834A-99C1-64DF-5815F90CE84A}"/>
              </a:ext>
            </a:extLst>
          </p:cNvPr>
          <p:cNvSpPr txBox="1"/>
          <p:nvPr/>
        </p:nvSpPr>
        <p:spPr>
          <a:xfrm>
            <a:off x="12299074" y="26862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64C135A8-3F50-3A22-826F-D3C362912273}"/>
              </a:ext>
            </a:extLst>
          </p:cNvPr>
          <p:cNvSpPr txBox="1"/>
          <p:nvPr/>
        </p:nvSpPr>
        <p:spPr>
          <a:xfrm>
            <a:off x="12299074" y="19766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6184900" y="501730"/>
            <a:ext cx="6095010" cy="635627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Lady face down">
            <a:extLst>
              <a:ext uri="{FF2B5EF4-FFF2-40B4-BE49-F238E27FC236}">
                <a16:creationId xmlns:a16="http://schemas.microsoft.com/office/drawing/2014/main" id="{85501352-A254-7D86-0EC2-AEC5185A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18128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861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Stat">
            <a:extLst>
              <a:ext uri="{FF2B5EF4-FFF2-40B4-BE49-F238E27FC236}">
                <a16:creationId xmlns:a16="http://schemas.microsoft.com/office/drawing/2014/main" id="{146A02C0-BDA9-3510-FB17-DE4A07484677}"/>
              </a:ext>
            </a:extLst>
          </p:cNvPr>
          <p:cNvSpPr txBox="1"/>
          <p:nvPr/>
        </p:nvSpPr>
        <p:spPr>
          <a:xfrm>
            <a:off x="8039100" y="3228945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76%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E2C06E9-32F4-79ED-8657-D026E3AF6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402135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!!Stat head">
            <a:extLst>
              <a:ext uri="{FF2B5EF4-FFF2-40B4-BE49-F238E27FC236}">
                <a16:creationId xmlns:a16="http://schemas.microsoft.com/office/drawing/2014/main" id="{063C382F-52BF-A70A-D7C7-41A23E120FB2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worker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892806"/>
            <a:ext cx="1409701" cy="1409701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D01ED77C-41FE-85E7-E3E2-4A66E9D7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0264A4E4-A0FA-5DB2-A3E2-71033FD7104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54011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4" grpId="0">
        <p:bldAsOne/>
      </p:bldGraphic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398FD-DC4B-1D9F-4885-72A1CEAAE360}"/>
              </a:ext>
            </a:extLst>
          </p:cNvPr>
          <p:cNvSpPr txBox="1"/>
          <p:nvPr/>
        </p:nvSpPr>
        <p:spPr>
          <a:xfrm>
            <a:off x="5380775" y="3239184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9378F-2678-58F2-57D5-C436F6BD3D38}"/>
              </a:ext>
            </a:extLst>
          </p:cNvPr>
          <p:cNvSpPr txBox="1"/>
          <p:nvPr/>
        </p:nvSpPr>
        <p:spPr>
          <a:xfrm>
            <a:off x="6673617" y="3740183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Politics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D04E9-F534-D2B9-2B2B-739043250E14}"/>
              </a:ext>
            </a:extLst>
          </p:cNvPr>
          <p:cNvSpPr txBox="1"/>
          <p:nvPr/>
        </p:nvSpPr>
        <p:spPr>
          <a:xfrm>
            <a:off x="6847563" y="4271693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Family stress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8CA80-506D-12FE-8ED8-846C11B72CFC}"/>
              </a:ext>
            </a:extLst>
          </p:cNvPr>
          <p:cNvSpPr txBox="1"/>
          <p:nvPr/>
        </p:nvSpPr>
        <p:spPr>
          <a:xfrm>
            <a:off x="5380775" y="515722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Turnover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28D5B-C902-30AD-D06E-E89CF36FDBAA}"/>
              </a:ext>
            </a:extLst>
          </p:cNvPr>
          <p:cNvSpPr txBox="1"/>
          <p:nvPr/>
        </p:nvSpPr>
        <p:spPr>
          <a:xfrm>
            <a:off x="3794835" y="47780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WFH / RTO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941A8-F0B3-BCF3-8A5F-0CCA525E4591}"/>
              </a:ext>
            </a:extLst>
          </p:cNvPr>
          <p:cNvSpPr txBox="1"/>
          <p:nvPr/>
        </p:nvSpPr>
        <p:spPr>
          <a:xfrm>
            <a:off x="3391733" y="4271693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Job insecurity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58764-8BFC-2AAE-D150-742AAB8D8C91}"/>
              </a:ext>
            </a:extLst>
          </p:cNvPr>
          <p:cNvSpPr txBox="1"/>
          <p:nvPr/>
        </p:nvSpPr>
        <p:spPr>
          <a:xfrm>
            <a:off x="6673617" y="477058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Adulting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BCE4C-AF66-DBFB-ACCF-2380734C8442}"/>
              </a:ext>
            </a:extLst>
          </p:cNvPr>
          <p:cNvSpPr txBox="1"/>
          <p:nvPr/>
        </p:nvSpPr>
        <p:spPr>
          <a:xfrm>
            <a:off x="4253295" y="3740183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Inflation</a:t>
            </a: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94659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565F358-6526-5164-C4D2-2B148DEBA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806704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!!Stat">
            <a:extLst>
              <a:ext uri="{FF2B5EF4-FFF2-40B4-BE49-F238E27FC236}">
                <a16:creationId xmlns:a16="http://schemas.microsoft.com/office/drawing/2014/main" id="{0560E0B1-9247-E414-2F98-A0DB276D5F11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9%</a:t>
            </a:r>
          </a:p>
        </p:txBody>
      </p:sp>
      <p:sp>
        <p:nvSpPr>
          <p:cNvPr id="16" name="!!Stat head">
            <a:extLst>
              <a:ext uri="{FF2B5EF4-FFF2-40B4-BE49-F238E27FC236}">
                <a16:creationId xmlns:a16="http://schemas.microsoft.com/office/drawing/2014/main" id="{635412F5-906F-3AD5-347E-79EF595E8637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</a:t>
            </a:r>
            <a:r>
              <a:rPr lang="en-US" sz="3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Header bar">
            <a:extLst>
              <a:ext uri="{FF2B5EF4-FFF2-40B4-BE49-F238E27FC236}">
                <a16:creationId xmlns:a16="http://schemas.microsoft.com/office/drawing/2014/main" id="{A573119F-14AA-60C6-C8C4-F2D698AB5D6D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3BDB2C2F-43AA-1DA4-37B1-0C973847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D6C405B7-7353-305C-9F19-9A6EBB1DF90D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5E06B13C-3836-33B2-90A4-03611456AD4E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9E50C909-D3BE-203C-82C2-54BFDF372954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519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7530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4" y="7331045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measuring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71185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68915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2C5E3D-F50F-EA36-BE46-107FE2ABA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548166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!!Stat">
            <a:extLst>
              <a:ext uri="{FF2B5EF4-FFF2-40B4-BE49-F238E27FC236}">
                <a16:creationId xmlns:a16="http://schemas.microsoft.com/office/drawing/2014/main" id="{3702D69B-A66F-8057-17E3-D0FF889D55B9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0" name="!!Stat head">
            <a:extLst>
              <a:ext uri="{FF2B5EF4-FFF2-40B4-BE49-F238E27FC236}">
                <a16:creationId xmlns:a16="http://schemas.microsoft.com/office/drawing/2014/main" id="{DBEF711D-002A-5BB3-7417-D7F2A6466315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Header bar">
            <a:extLst>
              <a:ext uri="{FF2B5EF4-FFF2-40B4-BE49-F238E27FC236}">
                <a16:creationId xmlns:a16="http://schemas.microsoft.com/office/drawing/2014/main" id="{68035FF0-8CF4-0ABA-B50E-F2C116DD2D09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!!Battery">
            <a:extLst>
              <a:ext uri="{FF2B5EF4-FFF2-40B4-BE49-F238E27FC236}">
                <a16:creationId xmlns:a16="http://schemas.microsoft.com/office/drawing/2014/main" id="{73568DFA-3800-5642-A883-BA38057E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3" name="!!Bio">
            <a:extLst>
              <a:ext uri="{FF2B5EF4-FFF2-40B4-BE49-F238E27FC236}">
                <a16:creationId xmlns:a16="http://schemas.microsoft.com/office/drawing/2014/main" id="{95201253-EEE9-0D91-F5F4-DB5D5E7A9A8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4" name="!!Subtitle">
            <a:extLst>
              <a:ext uri="{FF2B5EF4-FFF2-40B4-BE49-F238E27FC236}">
                <a16:creationId xmlns:a16="http://schemas.microsoft.com/office/drawing/2014/main" id="{E6B05607-8A2E-D70E-E513-C5B8A2C41A41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5" name="!!Title - Burnout">
            <a:extLst>
              <a:ext uri="{FF2B5EF4-FFF2-40B4-BE49-F238E27FC236}">
                <a16:creationId xmlns:a16="http://schemas.microsoft.com/office/drawing/2014/main" id="{C1BD437E-4816-0053-C2D2-5E94863476B7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3622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4228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3" y="3646248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measuring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30926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25100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Stat">
            <a:extLst>
              <a:ext uri="{FF2B5EF4-FFF2-40B4-BE49-F238E27FC236}">
                <a16:creationId xmlns:a16="http://schemas.microsoft.com/office/drawing/2014/main" id="{9027AFE3-8CBF-02DC-65B4-10B0067980AE}"/>
              </a:ext>
            </a:extLst>
          </p:cNvPr>
          <p:cNvSpPr txBox="1"/>
          <p:nvPr/>
        </p:nvSpPr>
        <p:spPr>
          <a:xfrm>
            <a:off x="6994612" y="15525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4" name="!!Stat head">
            <a:extLst>
              <a:ext uri="{FF2B5EF4-FFF2-40B4-BE49-F238E27FC236}">
                <a16:creationId xmlns:a16="http://schemas.microsoft.com/office/drawing/2014/main" id="{3C779189-E1AC-1729-8BD2-8EF0D2A8B2C3}"/>
              </a:ext>
            </a:extLst>
          </p:cNvPr>
          <p:cNvSpPr txBox="1"/>
          <p:nvPr/>
        </p:nvSpPr>
        <p:spPr>
          <a:xfrm>
            <a:off x="6123165" y="5299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1784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ne4">
            <a:extLst>
              <a:ext uri="{FF2B5EF4-FFF2-40B4-BE49-F238E27FC236}">
                <a16:creationId xmlns:a16="http://schemas.microsoft.com/office/drawing/2014/main" id="{9E8F6549-04C3-A34B-AFF1-D2BADE6FA991}"/>
              </a:ext>
            </a:extLst>
          </p:cNvPr>
          <p:cNvSpPr txBox="1"/>
          <p:nvPr/>
        </p:nvSpPr>
        <p:spPr>
          <a:xfrm>
            <a:off x="12218301" y="4228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4" name="!!Line3">
            <a:extLst>
              <a:ext uri="{FF2B5EF4-FFF2-40B4-BE49-F238E27FC236}">
                <a16:creationId xmlns:a16="http://schemas.microsoft.com/office/drawing/2014/main" id="{F657E666-0EE6-56E3-46A7-2DAB8C631D9A}"/>
              </a:ext>
            </a:extLst>
          </p:cNvPr>
          <p:cNvSpPr txBox="1"/>
          <p:nvPr/>
        </p:nvSpPr>
        <p:spPr>
          <a:xfrm>
            <a:off x="12218301" y="3646248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measuring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5" name="!!Line1">
            <a:extLst>
              <a:ext uri="{FF2B5EF4-FFF2-40B4-BE49-F238E27FC236}">
                <a16:creationId xmlns:a16="http://schemas.microsoft.com/office/drawing/2014/main" id="{97256B16-5362-84FE-33CB-E9B3341FFC3E}"/>
              </a:ext>
            </a:extLst>
          </p:cNvPr>
          <p:cNvSpPr txBox="1"/>
          <p:nvPr/>
        </p:nvSpPr>
        <p:spPr>
          <a:xfrm>
            <a:off x="12218302" y="25100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919597">
            <a:off x="2636514" y="6808216"/>
            <a:ext cx="1082921" cy="1397000"/>
          </a:xfrm>
          <a:prstGeom prst="rect">
            <a:avLst/>
          </a:prstGeom>
        </p:spPr>
      </p:pic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3416300" y="481696"/>
            <a:ext cx="335280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5539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26278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Veng">
            <a:extLst>
              <a:ext uri="{FF2B5EF4-FFF2-40B4-BE49-F238E27FC236}">
                <a16:creationId xmlns:a16="http://schemas.microsoft.com/office/drawing/2014/main" id="{125B01E7-D8DC-046A-CD63-6798AD21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99939">
            <a:off x="8898959" y="7046622"/>
            <a:ext cx="920220" cy="7366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37121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6457</TotalTime>
  <Words>1296</Words>
  <Application>Microsoft Office PowerPoint</Application>
  <PresentationFormat>Widescreen</PresentationFormat>
  <Paragraphs>345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Roboto</vt:lpstr>
      <vt:lpstr>Roboto Black</vt:lpstr>
      <vt:lpstr>Roboto Light</vt:lpstr>
      <vt:lpstr>Roboto Thin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Petry-Johnson</dc:creator>
  <cp:lastModifiedBy>Seth Petry-Johnson</cp:lastModifiedBy>
  <cp:revision>4</cp:revision>
  <dcterms:created xsi:type="dcterms:W3CDTF">2022-12-07T14:28:07Z</dcterms:created>
  <dcterms:modified xsi:type="dcterms:W3CDTF">2022-12-17T16:46:21Z</dcterms:modified>
</cp:coreProperties>
</file>